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7" r:id="rId2"/>
    <p:sldId id="262" r:id="rId3"/>
    <p:sldId id="268" r:id="rId4"/>
    <p:sldId id="271" r:id="rId5"/>
    <p:sldId id="272" r:id="rId6"/>
    <p:sldId id="274" r:id="rId7"/>
    <p:sldId id="275" r:id="rId8"/>
    <p:sldId id="284" r:id="rId9"/>
    <p:sldId id="285" r:id="rId10"/>
    <p:sldId id="286" r:id="rId11"/>
    <p:sldId id="287" r:id="rId12"/>
    <p:sldId id="288" r:id="rId13"/>
    <p:sldId id="282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173" autoAdjust="0"/>
  </p:normalViewPr>
  <p:slideViewPr>
    <p:cSldViewPr snapToGrid="0">
      <p:cViewPr varScale="1">
        <p:scale>
          <a:sx n="67" d="100"/>
          <a:sy n="67" d="100"/>
        </p:scale>
        <p:origin x="858" y="-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2758E1-AAEE-4247-A540-EED3479C6834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6881F-7ACA-4078-BE75-9564C1252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584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072105b5a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072105b5a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4556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5681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642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2508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8958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69700" y="2157967"/>
            <a:ext cx="9452800" cy="19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67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076900" y="4246767"/>
            <a:ext cx="6038400" cy="519600"/>
          </a:xfrm>
          <a:prstGeom prst="rect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418600" y="57767"/>
            <a:ext cx="6697733" cy="3858267"/>
            <a:chOff x="-313950" y="43325"/>
            <a:chExt cx="5023300" cy="2893700"/>
          </a:xfrm>
        </p:grpSpPr>
        <p:sp>
          <p:nvSpPr>
            <p:cNvPr id="12" name="Google Shape;12;p2"/>
            <p:cNvSpPr/>
            <p:nvPr/>
          </p:nvSpPr>
          <p:spPr>
            <a:xfrm>
              <a:off x="217150" y="4557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645550" y="1400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29525" y="275672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15" name="Google Shape;15;p2"/>
            <p:cNvCxnSpPr>
              <a:stCxn id="14" idx="7"/>
            </p:cNvCxnSpPr>
            <p:nvPr/>
          </p:nvCxnSpPr>
          <p:spPr>
            <a:xfrm rot="-5400000">
              <a:off x="-17879" y="2103629"/>
              <a:ext cx="1180800" cy="178200"/>
            </a:xfrm>
            <a:prstGeom prst="curvedConnector3">
              <a:avLst>
                <a:gd name="adj1" fmla="val 5111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>
              <a:endCxn id="12" idx="4"/>
            </p:cNvCxnSpPr>
            <p:nvPr/>
          </p:nvCxnSpPr>
          <p:spPr>
            <a:xfrm rot="5400000" flipH="1">
              <a:off x="129250" y="814100"/>
              <a:ext cx="710400" cy="354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>
              <a:stCxn id="12" idx="6"/>
              <a:endCxn id="13" idx="2"/>
            </p:cNvCxnSpPr>
            <p:nvPr/>
          </p:nvCxnSpPr>
          <p:spPr>
            <a:xfrm rot="10800000" flipH="1">
              <a:off x="397450" y="230300"/>
              <a:ext cx="1248000" cy="3156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>
              <a:stCxn id="13" idx="6"/>
              <a:endCxn id="19" idx="0"/>
            </p:cNvCxnSpPr>
            <p:nvPr/>
          </p:nvCxnSpPr>
          <p:spPr>
            <a:xfrm>
              <a:off x="1825850" y="230225"/>
              <a:ext cx="520800" cy="466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20" name="Google Shape;20;p2"/>
            <p:cNvSpPr/>
            <p:nvPr/>
          </p:nvSpPr>
          <p:spPr>
            <a:xfrm>
              <a:off x="3217075" y="2216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07450" y="6564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22" name="Google Shape;22;p2"/>
            <p:cNvCxnSpPr>
              <a:endCxn id="23" idx="2"/>
            </p:cNvCxnSpPr>
            <p:nvPr/>
          </p:nvCxnSpPr>
          <p:spPr>
            <a:xfrm rot="-5400000">
              <a:off x="-842250" y="667775"/>
              <a:ext cx="1842000" cy="78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4" name="Google Shape;24;p2"/>
            <p:cNvCxnSpPr>
              <a:stCxn id="13" idx="2"/>
              <a:endCxn id="23" idx="6"/>
            </p:cNvCxnSpPr>
            <p:nvPr/>
          </p:nvCxnSpPr>
          <p:spPr>
            <a:xfrm rot="10800000">
              <a:off x="663650" y="139625"/>
              <a:ext cx="981900" cy="906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5" name="Google Shape;25;p2"/>
            <p:cNvCxnSpPr>
              <a:endCxn id="19" idx="3"/>
            </p:cNvCxnSpPr>
            <p:nvPr/>
          </p:nvCxnSpPr>
          <p:spPr>
            <a:xfrm>
              <a:off x="674696" y="742154"/>
              <a:ext cx="1573200" cy="193500"/>
            </a:xfrm>
            <a:prstGeom prst="curvedConnector4">
              <a:avLst>
                <a:gd name="adj1" fmla="val 48699"/>
                <a:gd name="adj2" fmla="val 24422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6" name="Google Shape;26;p2"/>
            <p:cNvCxnSpPr>
              <a:stCxn id="19" idx="7"/>
              <a:endCxn id="20" idx="2"/>
            </p:cNvCxnSpPr>
            <p:nvPr/>
          </p:nvCxnSpPr>
          <p:spPr>
            <a:xfrm rot="-5400000">
              <a:off x="2602204" y="122946"/>
              <a:ext cx="458400" cy="771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7" name="Google Shape;27;p2"/>
            <p:cNvCxnSpPr>
              <a:stCxn id="20" idx="6"/>
              <a:endCxn id="28" idx="1"/>
            </p:cNvCxnSpPr>
            <p:nvPr/>
          </p:nvCxnSpPr>
          <p:spPr>
            <a:xfrm rot="10800000" flipH="1">
              <a:off x="3332875" y="162200"/>
              <a:ext cx="1212300" cy="117300"/>
            </a:xfrm>
            <a:prstGeom prst="curvedConnector4">
              <a:avLst>
                <a:gd name="adj1" fmla="val 48840"/>
                <a:gd name="adj2" fmla="val 32698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9" name="Google Shape;29;p2"/>
            <p:cNvCxnSpPr>
              <a:stCxn id="28" idx="4"/>
              <a:endCxn id="21" idx="6"/>
            </p:cNvCxnSpPr>
            <p:nvPr/>
          </p:nvCxnSpPr>
          <p:spPr>
            <a:xfrm rot="5400000">
              <a:off x="4040350" y="173825"/>
              <a:ext cx="420300" cy="72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30" name="Google Shape;30;p2"/>
            <p:cNvCxnSpPr>
              <a:stCxn id="21" idx="2"/>
              <a:endCxn id="13" idx="6"/>
            </p:cNvCxnSpPr>
            <p:nvPr/>
          </p:nvCxnSpPr>
          <p:spPr>
            <a:xfrm rot="10800000">
              <a:off x="1825850" y="230300"/>
              <a:ext cx="1881600" cy="516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31" name="Google Shape;31;p2"/>
            <p:cNvCxnSpPr>
              <a:stCxn id="20" idx="5"/>
            </p:cNvCxnSpPr>
            <p:nvPr/>
          </p:nvCxnSpPr>
          <p:spPr>
            <a:xfrm rot="5400000">
              <a:off x="2496466" y="465791"/>
              <a:ext cx="964800" cy="674100"/>
            </a:xfrm>
            <a:prstGeom prst="curvedConnector3">
              <a:avLst>
                <a:gd name="adj1" fmla="val 5087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32" name="Google Shape;32;p2"/>
            <p:cNvCxnSpPr/>
            <p:nvPr/>
          </p:nvCxnSpPr>
          <p:spPr>
            <a:xfrm rot="5400000">
              <a:off x="-9912" y="1359499"/>
              <a:ext cx="375600" cy="786300"/>
            </a:xfrm>
            <a:prstGeom prst="curvedConnector3">
              <a:avLst>
                <a:gd name="adj1" fmla="val 5274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2"/>
            <p:cNvCxnSpPr>
              <a:endCxn id="14" idx="2"/>
            </p:cNvCxnSpPr>
            <p:nvPr/>
          </p:nvCxnSpPr>
          <p:spPr>
            <a:xfrm rot="-5400000" flipH="1">
              <a:off x="-367075" y="2150275"/>
              <a:ext cx="807600" cy="585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2"/>
            <p:cNvCxnSpPr>
              <a:stCxn id="13" idx="4"/>
            </p:cNvCxnSpPr>
            <p:nvPr/>
          </p:nvCxnSpPr>
          <p:spPr>
            <a:xfrm rot="5400000">
              <a:off x="765950" y="707825"/>
              <a:ext cx="1357200" cy="582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35" name="Google Shape;35;p2"/>
            <p:cNvGrpSpPr/>
            <p:nvPr/>
          </p:nvGrpSpPr>
          <p:grpSpPr>
            <a:xfrm>
              <a:off x="2206950" y="697000"/>
              <a:ext cx="279600" cy="279600"/>
              <a:chOff x="2206950" y="697000"/>
              <a:chExt cx="279600" cy="279600"/>
            </a:xfrm>
          </p:grpSpPr>
          <p:sp>
            <p:nvSpPr>
              <p:cNvPr id="36" name="Google Shape;36;p2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>
              <a:off x="471450" y="43325"/>
              <a:ext cx="192300" cy="192300"/>
              <a:chOff x="471450" y="43325"/>
              <a:chExt cx="192300" cy="192300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>
              <a:off x="4517050" y="134075"/>
              <a:ext cx="192300" cy="192300"/>
              <a:chOff x="4587025" y="-72475"/>
              <a:chExt cx="192300" cy="192300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4625275" y="-3422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587025" y="-7247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1" name="Google Shape;41;p2"/>
          <p:cNvGrpSpPr/>
          <p:nvPr/>
        </p:nvGrpSpPr>
        <p:grpSpPr>
          <a:xfrm>
            <a:off x="3868734" y="4548634"/>
            <a:ext cx="8243433" cy="2736967"/>
            <a:chOff x="2901550" y="3411475"/>
            <a:chExt cx="6182575" cy="2052725"/>
          </a:xfrm>
        </p:grpSpPr>
        <p:sp>
          <p:nvSpPr>
            <p:cNvPr id="42" name="Google Shape;42;p2"/>
            <p:cNvSpPr/>
            <p:nvPr/>
          </p:nvSpPr>
          <p:spPr>
            <a:xfrm>
              <a:off x="8293625" y="42998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398450" y="5040463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4" name="Google Shape;44;p2"/>
            <p:cNvCxnSpPr>
              <a:stCxn id="45" idx="7"/>
              <a:endCxn id="46" idx="2"/>
            </p:cNvCxnSpPr>
            <p:nvPr/>
          </p:nvCxnSpPr>
          <p:spPr>
            <a:xfrm rot="-5400000" flipH="1">
              <a:off x="4864879" y="4180621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2"/>
            <p:cNvCxnSpPr>
              <a:stCxn id="46" idx="6"/>
              <a:endCxn id="48" idx="2"/>
            </p:cNvCxnSpPr>
            <p:nvPr/>
          </p:nvCxnSpPr>
          <p:spPr>
            <a:xfrm rot="10800000" flipH="1">
              <a:off x="5631700" y="4400525"/>
              <a:ext cx="607200" cy="431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2"/>
            <p:cNvCxnSpPr>
              <a:stCxn id="48" idx="6"/>
              <a:endCxn id="43" idx="2"/>
            </p:cNvCxnSpPr>
            <p:nvPr/>
          </p:nvCxnSpPr>
          <p:spPr>
            <a:xfrm>
              <a:off x="6518500" y="4400388"/>
              <a:ext cx="879900" cy="7302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2"/>
            <p:cNvCxnSpPr>
              <a:stCxn id="43" idx="6"/>
              <a:endCxn id="42" idx="2"/>
            </p:cNvCxnSpPr>
            <p:nvPr/>
          </p:nvCxnSpPr>
          <p:spPr>
            <a:xfrm rot="10800000" flipH="1">
              <a:off x="7578750" y="4389913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46" name="Google Shape;46;p2"/>
            <p:cNvSpPr/>
            <p:nvPr/>
          </p:nvSpPr>
          <p:spPr>
            <a:xfrm>
              <a:off x="5515900" y="477372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709825" y="49216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462950" y="42416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3" name="Google Shape;53;p2"/>
            <p:cNvCxnSpPr>
              <a:stCxn id="54" idx="6"/>
              <a:endCxn id="55" idx="6"/>
            </p:cNvCxnSpPr>
            <p:nvPr/>
          </p:nvCxnSpPr>
          <p:spPr>
            <a:xfrm flipH="1">
              <a:off x="8863925" y="3551275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2"/>
            <p:cNvCxnSpPr>
              <a:stCxn id="55" idx="0"/>
              <a:endCxn id="42" idx="6"/>
            </p:cNvCxnSpPr>
            <p:nvPr/>
          </p:nvCxnSpPr>
          <p:spPr>
            <a:xfrm rot="5400000" flipH="1">
              <a:off x="8374125" y="4489800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2"/>
            <p:cNvCxnSpPr>
              <a:stCxn id="42" idx="0"/>
              <a:endCxn id="52" idx="0"/>
            </p:cNvCxnSpPr>
            <p:nvPr/>
          </p:nvCxnSpPr>
          <p:spPr>
            <a:xfrm rot="5400000" flipH="1">
              <a:off x="7923275" y="3839350"/>
              <a:ext cx="58200" cy="862800"/>
            </a:xfrm>
            <a:prstGeom prst="curvedConnector3">
              <a:avLst>
                <a:gd name="adj1" fmla="val 5091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2"/>
            <p:cNvCxnSpPr>
              <a:stCxn id="42" idx="0"/>
              <a:endCxn id="54" idx="2"/>
            </p:cNvCxnSpPr>
            <p:nvPr/>
          </p:nvCxnSpPr>
          <p:spPr>
            <a:xfrm rot="-5400000">
              <a:off x="8219975" y="3715150"/>
              <a:ext cx="748500" cy="420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2"/>
            <p:cNvCxnSpPr>
              <a:stCxn id="45" idx="4"/>
              <a:endCxn id="43" idx="4"/>
            </p:cNvCxnSpPr>
            <p:nvPr/>
          </p:nvCxnSpPr>
          <p:spPr>
            <a:xfrm rot="-5400000" flipH="1">
              <a:off x="5726625" y="3458675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2"/>
            <p:cNvCxnSpPr>
              <a:stCxn id="43" idx="5"/>
              <a:endCxn id="55" idx="4"/>
            </p:cNvCxnSpPr>
            <p:nvPr/>
          </p:nvCxnSpPr>
          <p:spPr>
            <a:xfrm rot="-5400000">
              <a:off x="8100596" y="4527308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61" name="Google Shape;61;p2"/>
            <p:cNvGrpSpPr/>
            <p:nvPr/>
          </p:nvGrpSpPr>
          <p:grpSpPr>
            <a:xfrm>
              <a:off x="6238900" y="4260588"/>
              <a:ext cx="279600" cy="279600"/>
              <a:chOff x="6238800" y="4370675"/>
              <a:chExt cx="279600" cy="279600"/>
            </a:xfrm>
          </p:grpSpPr>
          <p:sp>
            <p:nvSpPr>
              <p:cNvPr id="62" name="Google Shape;62;p2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3" name="Google Shape;63;p2"/>
            <p:cNvGrpSpPr/>
            <p:nvPr/>
          </p:nvGrpSpPr>
          <p:grpSpPr>
            <a:xfrm>
              <a:off x="8804525" y="3411475"/>
              <a:ext cx="279600" cy="279600"/>
              <a:chOff x="8804525" y="3411475"/>
              <a:chExt cx="279600" cy="279600"/>
            </a:xfrm>
          </p:grpSpPr>
          <p:sp>
            <p:nvSpPr>
              <p:cNvPr id="64" name="Google Shape;64;p2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4074075" y="4691825"/>
              <a:ext cx="279600" cy="279600"/>
              <a:chOff x="4074075" y="4691825"/>
              <a:chExt cx="279600" cy="279600"/>
            </a:xfrm>
          </p:grpSpPr>
          <p:sp>
            <p:nvSpPr>
              <p:cNvPr id="66" name="Google Shape;66;p2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" name="Google Shape;55;p2"/>
            <p:cNvSpPr/>
            <p:nvPr/>
          </p:nvSpPr>
          <p:spPr>
            <a:xfrm>
              <a:off x="8671575" y="4883400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192013" y="3804375"/>
              <a:ext cx="344300" cy="1244950"/>
            </a:xfrm>
            <a:custGeom>
              <a:avLst/>
              <a:gdLst/>
              <a:ahLst/>
              <a:cxnLst/>
              <a:rect l="l" t="t" r="r" b="b"/>
              <a:pathLst>
                <a:path w="13772" h="49798" extrusionOk="0">
                  <a:moveTo>
                    <a:pt x="12616" y="49798"/>
                  </a:moveTo>
                  <a:cubicBezTo>
                    <a:pt x="12694" y="48084"/>
                    <a:pt x="14838" y="42511"/>
                    <a:pt x="13084" y="39511"/>
                  </a:cubicBezTo>
                  <a:cubicBezTo>
                    <a:pt x="11331" y="36511"/>
                    <a:pt x="4199" y="35147"/>
                    <a:pt x="2095" y="31796"/>
                  </a:cubicBezTo>
                  <a:cubicBezTo>
                    <a:pt x="-9" y="28445"/>
                    <a:pt x="-476" y="24704"/>
                    <a:pt x="459" y="19405"/>
                  </a:cubicBezTo>
                  <a:cubicBezTo>
                    <a:pt x="1394" y="14106"/>
                    <a:pt x="6499" y="3234"/>
                    <a:pt x="7707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sp>
        <p:cxnSp>
          <p:nvCxnSpPr>
            <p:cNvPr id="68" name="Google Shape;68;p2"/>
            <p:cNvCxnSpPr/>
            <p:nvPr/>
          </p:nvCxnSpPr>
          <p:spPr>
            <a:xfrm rot="-5400000" flipH="1">
              <a:off x="5578625" y="4903200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9" name="Google Shape;69;p2"/>
            <p:cNvCxnSpPr/>
            <p:nvPr/>
          </p:nvCxnSpPr>
          <p:spPr>
            <a:xfrm rot="10800000">
              <a:off x="2901550" y="4524625"/>
              <a:ext cx="1169100" cy="3039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70" name="Google Shape;70;p2"/>
          <p:cNvSpPr/>
          <p:nvPr/>
        </p:nvSpPr>
        <p:spPr>
          <a:xfrm>
            <a:off x="11102033" y="1415967"/>
            <a:ext cx="1346800" cy="13468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" name="Google Shape;71;p2"/>
          <p:cNvSpPr/>
          <p:nvPr/>
        </p:nvSpPr>
        <p:spPr>
          <a:xfrm>
            <a:off x="10069800" y="-244133"/>
            <a:ext cx="1239600" cy="12396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2"/>
          <p:cNvSpPr/>
          <p:nvPr/>
        </p:nvSpPr>
        <p:spPr>
          <a:xfrm>
            <a:off x="1194867" y="5905967"/>
            <a:ext cx="1239600" cy="12396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2"/>
          <p:cNvSpPr/>
          <p:nvPr/>
        </p:nvSpPr>
        <p:spPr>
          <a:xfrm>
            <a:off x="-355767" y="4720033"/>
            <a:ext cx="1369600" cy="13696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69600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0"/>
          <p:cNvSpPr txBox="1">
            <a:spLocks noGrp="1"/>
          </p:cNvSpPr>
          <p:nvPr>
            <p:ph type="subTitle" idx="1"/>
          </p:nvPr>
        </p:nvSpPr>
        <p:spPr>
          <a:xfrm>
            <a:off x="1767099" y="2433467"/>
            <a:ext cx="37480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0"/>
          <p:cNvSpPr txBox="1">
            <a:spLocks noGrp="1"/>
          </p:cNvSpPr>
          <p:nvPr>
            <p:ph type="subTitle" idx="2"/>
          </p:nvPr>
        </p:nvSpPr>
        <p:spPr>
          <a:xfrm>
            <a:off x="6869168" y="2433467"/>
            <a:ext cx="37480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20"/>
          <p:cNvSpPr txBox="1">
            <a:spLocks noGrp="1"/>
          </p:cNvSpPr>
          <p:nvPr>
            <p:ph type="subTitle" idx="3"/>
          </p:nvPr>
        </p:nvSpPr>
        <p:spPr>
          <a:xfrm>
            <a:off x="1767099" y="4647567"/>
            <a:ext cx="37480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20"/>
          <p:cNvSpPr txBox="1">
            <a:spLocks noGrp="1"/>
          </p:cNvSpPr>
          <p:nvPr>
            <p:ph type="subTitle" idx="4"/>
          </p:nvPr>
        </p:nvSpPr>
        <p:spPr>
          <a:xfrm>
            <a:off x="6869168" y="4647567"/>
            <a:ext cx="37480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20"/>
          <p:cNvSpPr txBox="1">
            <a:spLocks noGrp="1"/>
          </p:cNvSpPr>
          <p:nvPr>
            <p:ph type="subTitle" idx="5"/>
          </p:nvPr>
        </p:nvSpPr>
        <p:spPr>
          <a:xfrm>
            <a:off x="1767099" y="1930567"/>
            <a:ext cx="3748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7" name="Google Shape;387;p20"/>
          <p:cNvSpPr txBox="1">
            <a:spLocks noGrp="1"/>
          </p:cNvSpPr>
          <p:nvPr>
            <p:ph type="subTitle" idx="6"/>
          </p:nvPr>
        </p:nvSpPr>
        <p:spPr>
          <a:xfrm>
            <a:off x="1767099" y="4144767"/>
            <a:ext cx="3748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8" name="Google Shape;388;p20"/>
          <p:cNvSpPr txBox="1">
            <a:spLocks noGrp="1"/>
          </p:cNvSpPr>
          <p:nvPr>
            <p:ph type="subTitle" idx="7"/>
          </p:nvPr>
        </p:nvSpPr>
        <p:spPr>
          <a:xfrm>
            <a:off x="6869132" y="1930567"/>
            <a:ext cx="3748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9" name="Google Shape;389;p20"/>
          <p:cNvSpPr txBox="1">
            <a:spLocks noGrp="1"/>
          </p:cNvSpPr>
          <p:nvPr>
            <p:ph type="subTitle" idx="8"/>
          </p:nvPr>
        </p:nvSpPr>
        <p:spPr>
          <a:xfrm>
            <a:off x="6869132" y="4144767"/>
            <a:ext cx="3748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90" name="Google Shape;390;p20"/>
          <p:cNvGrpSpPr/>
          <p:nvPr/>
        </p:nvGrpSpPr>
        <p:grpSpPr>
          <a:xfrm>
            <a:off x="10918051" y="2355501"/>
            <a:ext cx="1466951" cy="4260884"/>
            <a:chOff x="8188538" y="1766625"/>
            <a:chExt cx="1100213" cy="3195663"/>
          </a:xfrm>
        </p:grpSpPr>
        <p:sp>
          <p:nvSpPr>
            <p:cNvPr id="391" name="Google Shape;391;p20"/>
            <p:cNvSpPr/>
            <p:nvPr/>
          </p:nvSpPr>
          <p:spPr>
            <a:xfrm>
              <a:off x="8623063" y="260832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" name="Google Shape;392;p20"/>
            <p:cNvSpPr/>
            <p:nvPr/>
          </p:nvSpPr>
          <p:spPr>
            <a:xfrm>
              <a:off x="8647575" y="35411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393" name="Google Shape;393;p20"/>
            <p:cNvCxnSpPr>
              <a:stCxn id="392" idx="0"/>
              <a:endCxn id="394" idx="2"/>
            </p:cNvCxnSpPr>
            <p:nvPr/>
          </p:nvCxnSpPr>
          <p:spPr>
            <a:xfrm rot="-5400000">
              <a:off x="8696025" y="3064150"/>
              <a:ext cx="518700" cy="4353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20"/>
            <p:cNvSpPr/>
            <p:nvPr/>
          </p:nvSpPr>
          <p:spPr>
            <a:xfrm>
              <a:off x="8188538" y="22647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" name="Google Shape;394;p20"/>
            <p:cNvSpPr/>
            <p:nvPr/>
          </p:nvSpPr>
          <p:spPr>
            <a:xfrm>
              <a:off x="9172950" y="296462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20"/>
            <p:cNvSpPr/>
            <p:nvPr/>
          </p:nvSpPr>
          <p:spPr>
            <a:xfrm>
              <a:off x="8948225" y="176662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397" name="Google Shape;397;p20"/>
            <p:cNvCxnSpPr>
              <a:stCxn id="395" idx="4"/>
              <a:endCxn id="392" idx="0"/>
            </p:cNvCxnSpPr>
            <p:nvPr/>
          </p:nvCxnSpPr>
          <p:spPr>
            <a:xfrm rot="-5400000" flipH="1">
              <a:off x="7911788" y="2715225"/>
              <a:ext cx="1160700" cy="4914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398" name="Google Shape;398;p20"/>
            <p:cNvCxnSpPr>
              <a:stCxn id="394" idx="0"/>
              <a:endCxn id="396" idx="4"/>
            </p:cNvCxnSpPr>
            <p:nvPr/>
          </p:nvCxnSpPr>
          <p:spPr>
            <a:xfrm rot="5400000" flipH="1">
              <a:off x="8625750" y="2359525"/>
              <a:ext cx="1017600" cy="192600"/>
            </a:xfrm>
            <a:prstGeom prst="curvedConnector3">
              <a:avLst>
                <a:gd name="adj1" fmla="val 5000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399" name="Google Shape;399;p20"/>
            <p:cNvCxnSpPr>
              <a:stCxn id="394" idx="4"/>
              <a:endCxn id="392" idx="6"/>
            </p:cNvCxnSpPr>
            <p:nvPr/>
          </p:nvCxnSpPr>
          <p:spPr>
            <a:xfrm rot="5400000">
              <a:off x="8754000" y="3154375"/>
              <a:ext cx="550800" cy="402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00" name="Google Shape;400;p20"/>
            <p:cNvCxnSpPr>
              <a:stCxn id="396" idx="4"/>
              <a:endCxn id="391" idx="6"/>
            </p:cNvCxnSpPr>
            <p:nvPr/>
          </p:nvCxnSpPr>
          <p:spPr>
            <a:xfrm rot="5400000">
              <a:off x="8545175" y="2205225"/>
              <a:ext cx="751500" cy="234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sp>
          <p:nvSpPr>
            <p:cNvPr id="401" name="Google Shape;401;p20"/>
            <p:cNvSpPr/>
            <p:nvPr/>
          </p:nvSpPr>
          <p:spPr>
            <a:xfrm>
              <a:off x="9076650" y="44426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02" name="Google Shape;402;p20"/>
            <p:cNvCxnSpPr>
              <a:stCxn id="392" idx="2"/>
              <a:endCxn id="401" idx="2"/>
            </p:cNvCxnSpPr>
            <p:nvPr/>
          </p:nvCxnSpPr>
          <p:spPr>
            <a:xfrm>
              <a:off x="8647575" y="3631300"/>
              <a:ext cx="429000" cy="869100"/>
            </a:xfrm>
            <a:prstGeom prst="curvedConnector3">
              <a:avLst>
                <a:gd name="adj1" fmla="val -555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403" name="Google Shape;403;p20"/>
            <p:cNvSpPr/>
            <p:nvPr/>
          </p:nvSpPr>
          <p:spPr>
            <a:xfrm>
              <a:off x="8341013" y="4846488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04" name="Google Shape;404;p20"/>
            <p:cNvCxnSpPr>
              <a:stCxn id="403" idx="6"/>
              <a:endCxn id="401" idx="4"/>
            </p:cNvCxnSpPr>
            <p:nvPr/>
          </p:nvCxnSpPr>
          <p:spPr>
            <a:xfrm rot="10800000" flipH="1">
              <a:off x="8456813" y="4558488"/>
              <a:ext cx="677700" cy="345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20"/>
            <p:cNvCxnSpPr>
              <a:stCxn id="401" idx="0"/>
              <a:endCxn id="392" idx="4"/>
            </p:cNvCxnSpPr>
            <p:nvPr/>
          </p:nvCxnSpPr>
          <p:spPr>
            <a:xfrm rot="5400000" flipH="1">
              <a:off x="8575500" y="3883550"/>
              <a:ext cx="721200" cy="396900"/>
            </a:xfrm>
            <a:prstGeom prst="curvedConnector3">
              <a:avLst>
                <a:gd name="adj1" fmla="val 4999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406" name="Google Shape;406;p20"/>
            <p:cNvSpPr/>
            <p:nvPr/>
          </p:nvSpPr>
          <p:spPr>
            <a:xfrm>
              <a:off x="8276325" y="4095175"/>
              <a:ext cx="488700" cy="4887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rgbClr val="2E2E8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949164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21"/>
          <p:cNvSpPr txBox="1">
            <a:spLocks noGrp="1"/>
          </p:cNvSpPr>
          <p:nvPr>
            <p:ph type="subTitle" idx="1"/>
          </p:nvPr>
        </p:nvSpPr>
        <p:spPr>
          <a:xfrm>
            <a:off x="1081751" y="2194348"/>
            <a:ext cx="26480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21"/>
          <p:cNvSpPr txBox="1">
            <a:spLocks noGrp="1"/>
          </p:cNvSpPr>
          <p:nvPr>
            <p:ph type="subTitle" idx="2"/>
          </p:nvPr>
        </p:nvSpPr>
        <p:spPr>
          <a:xfrm>
            <a:off x="4826867" y="2194348"/>
            <a:ext cx="26480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21"/>
          <p:cNvSpPr txBox="1">
            <a:spLocks noGrp="1"/>
          </p:cNvSpPr>
          <p:nvPr>
            <p:ph type="subTitle" idx="3"/>
          </p:nvPr>
        </p:nvSpPr>
        <p:spPr>
          <a:xfrm>
            <a:off x="1081751" y="4501400"/>
            <a:ext cx="26480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21"/>
          <p:cNvSpPr txBox="1">
            <a:spLocks noGrp="1"/>
          </p:cNvSpPr>
          <p:nvPr>
            <p:ph type="subTitle" idx="4"/>
          </p:nvPr>
        </p:nvSpPr>
        <p:spPr>
          <a:xfrm>
            <a:off x="4826867" y="4501400"/>
            <a:ext cx="26480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21"/>
          <p:cNvSpPr txBox="1">
            <a:spLocks noGrp="1"/>
          </p:cNvSpPr>
          <p:nvPr>
            <p:ph type="subTitle" idx="5"/>
          </p:nvPr>
        </p:nvSpPr>
        <p:spPr>
          <a:xfrm>
            <a:off x="8575545" y="2194348"/>
            <a:ext cx="26480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21"/>
          <p:cNvSpPr txBox="1">
            <a:spLocks noGrp="1"/>
          </p:cNvSpPr>
          <p:nvPr>
            <p:ph type="subTitle" idx="6"/>
          </p:nvPr>
        </p:nvSpPr>
        <p:spPr>
          <a:xfrm>
            <a:off x="8575545" y="4501400"/>
            <a:ext cx="26480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21"/>
          <p:cNvSpPr txBox="1">
            <a:spLocks noGrp="1"/>
          </p:cNvSpPr>
          <p:nvPr>
            <p:ph type="subTitle" idx="7"/>
          </p:nvPr>
        </p:nvSpPr>
        <p:spPr>
          <a:xfrm>
            <a:off x="1086951" y="1514007"/>
            <a:ext cx="2637600" cy="6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6" name="Google Shape;416;p21"/>
          <p:cNvSpPr txBox="1">
            <a:spLocks noGrp="1"/>
          </p:cNvSpPr>
          <p:nvPr>
            <p:ph type="subTitle" idx="8"/>
          </p:nvPr>
        </p:nvSpPr>
        <p:spPr>
          <a:xfrm>
            <a:off x="4832067" y="1514007"/>
            <a:ext cx="2637600" cy="6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7" name="Google Shape;417;p21"/>
          <p:cNvSpPr txBox="1">
            <a:spLocks noGrp="1"/>
          </p:cNvSpPr>
          <p:nvPr>
            <p:ph type="subTitle" idx="9"/>
          </p:nvPr>
        </p:nvSpPr>
        <p:spPr>
          <a:xfrm>
            <a:off x="8580747" y="1514007"/>
            <a:ext cx="2637600" cy="6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8" name="Google Shape;418;p21"/>
          <p:cNvSpPr txBox="1">
            <a:spLocks noGrp="1"/>
          </p:cNvSpPr>
          <p:nvPr>
            <p:ph type="subTitle" idx="13"/>
          </p:nvPr>
        </p:nvSpPr>
        <p:spPr>
          <a:xfrm>
            <a:off x="1086951" y="3816600"/>
            <a:ext cx="2637600" cy="6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9" name="Google Shape;419;p21"/>
          <p:cNvSpPr txBox="1">
            <a:spLocks noGrp="1"/>
          </p:cNvSpPr>
          <p:nvPr>
            <p:ph type="subTitle" idx="14"/>
          </p:nvPr>
        </p:nvSpPr>
        <p:spPr>
          <a:xfrm>
            <a:off x="4832067" y="3816600"/>
            <a:ext cx="2637600" cy="6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0" name="Google Shape;420;p21"/>
          <p:cNvSpPr txBox="1">
            <a:spLocks noGrp="1"/>
          </p:cNvSpPr>
          <p:nvPr>
            <p:ph type="subTitle" idx="15"/>
          </p:nvPr>
        </p:nvSpPr>
        <p:spPr>
          <a:xfrm>
            <a:off x="8580747" y="3816600"/>
            <a:ext cx="2637600" cy="6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667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421" name="Google Shape;421;p21"/>
          <p:cNvGrpSpPr/>
          <p:nvPr/>
        </p:nvGrpSpPr>
        <p:grpSpPr>
          <a:xfrm rot="10800000">
            <a:off x="-218499" y="5525627"/>
            <a:ext cx="8119233" cy="1597867"/>
            <a:chOff x="1577925" y="17750"/>
            <a:chExt cx="6089425" cy="1198400"/>
          </a:xfrm>
        </p:grpSpPr>
        <p:sp>
          <p:nvSpPr>
            <p:cNvPr id="422" name="Google Shape;422;p21"/>
            <p:cNvSpPr/>
            <p:nvPr/>
          </p:nvSpPr>
          <p:spPr>
            <a:xfrm flipH="1">
              <a:off x="7487050" y="10358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21"/>
            <p:cNvSpPr/>
            <p:nvPr/>
          </p:nvSpPr>
          <p:spPr>
            <a:xfrm flipH="1">
              <a:off x="6303575" y="177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21"/>
            <p:cNvSpPr/>
            <p:nvPr/>
          </p:nvSpPr>
          <p:spPr>
            <a:xfrm flipH="1">
              <a:off x="3091500" y="46792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25" name="Google Shape;425;p21"/>
            <p:cNvCxnSpPr>
              <a:stCxn id="422" idx="6"/>
              <a:endCxn id="423" idx="2"/>
            </p:cNvCxnSpPr>
            <p:nvPr/>
          </p:nvCxnSpPr>
          <p:spPr>
            <a:xfrm rot="10800000">
              <a:off x="6483850" y="107800"/>
              <a:ext cx="1003200" cy="1018200"/>
            </a:xfrm>
            <a:prstGeom prst="curvedConnector3">
              <a:avLst>
                <a:gd name="adj1" fmla="val 4999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426" name="Google Shape;426;p21"/>
            <p:cNvSpPr/>
            <p:nvPr/>
          </p:nvSpPr>
          <p:spPr>
            <a:xfrm flipH="1">
              <a:off x="4819925" y="3044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21"/>
            <p:cNvSpPr/>
            <p:nvPr/>
          </p:nvSpPr>
          <p:spPr>
            <a:xfrm flipH="1">
              <a:off x="4787675" y="5267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28" name="Google Shape;428;p21"/>
            <p:cNvCxnSpPr>
              <a:stCxn id="423" idx="2"/>
              <a:endCxn id="429" idx="6"/>
            </p:cNvCxnSpPr>
            <p:nvPr/>
          </p:nvCxnSpPr>
          <p:spPr>
            <a:xfrm>
              <a:off x="6483875" y="107900"/>
              <a:ext cx="951300" cy="319500"/>
            </a:xfrm>
            <a:prstGeom prst="curvedConnector3">
              <a:avLst>
                <a:gd name="adj1" fmla="val 4999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30" name="Google Shape;430;p21"/>
            <p:cNvCxnSpPr>
              <a:stCxn id="426" idx="6"/>
              <a:endCxn id="431" idx="1"/>
            </p:cNvCxnSpPr>
            <p:nvPr/>
          </p:nvCxnSpPr>
          <p:spPr>
            <a:xfrm flipH="1">
              <a:off x="4335725" y="362350"/>
              <a:ext cx="484200" cy="229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32" name="Google Shape;432;p21"/>
            <p:cNvCxnSpPr>
              <a:stCxn id="431" idx="2"/>
              <a:endCxn id="427" idx="6"/>
            </p:cNvCxnSpPr>
            <p:nvPr/>
          </p:nvCxnSpPr>
          <p:spPr>
            <a:xfrm rot="10800000" flipH="1">
              <a:off x="4363938" y="617025"/>
              <a:ext cx="423600" cy="43200"/>
            </a:xfrm>
            <a:prstGeom prst="curvedConnector3">
              <a:avLst>
                <a:gd name="adj1" fmla="val 5001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33" name="Google Shape;433;p21"/>
            <p:cNvCxnSpPr>
              <a:stCxn id="427" idx="2"/>
              <a:endCxn id="423" idx="6"/>
            </p:cNvCxnSpPr>
            <p:nvPr/>
          </p:nvCxnSpPr>
          <p:spPr>
            <a:xfrm rot="10800000" flipH="1">
              <a:off x="4967975" y="107800"/>
              <a:ext cx="1335600" cy="509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34" name="Google Shape;434;p21"/>
            <p:cNvCxnSpPr>
              <a:stCxn id="426" idx="2"/>
              <a:endCxn id="435" idx="5"/>
            </p:cNvCxnSpPr>
            <p:nvPr/>
          </p:nvCxnSpPr>
          <p:spPr>
            <a:xfrm>
              <a:off x="4935725" y="362350"/>
              <a:ext cx="1500000" cy="171000"/>
            </a:xfrm>
            <a:prstGeom prst="curvedConnector4">
              <a:avLst>
                <a:gd name="adj1" fmla="val 49065"/>
                <a:gd name="adj2" fmla="val 255651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grpSp>
          <p:nvGrpSpPr>
            <p:cNvPr id="436" name="Google Shape;436;p21"/>
            <p:cNvGrpSpPr/>
            <p:nvPr/>
          </p:nvGrpSpPr>
          <p:grpSpPr>
            <a:xfrm flipH="1">
              <a:off x="7435125" y="331100"/>
              <a:ext cx="192300" cy="192300"/>
              <a:chOff x="471450" y="43325"/>
              <a:chExt cx="192300" cy="192300"/>
            </a:xfrm>
          </p:grpSpPr>
          <p:sp>
            <p:nvSpPr>
              <p:cNvPr id="437" name="Google Shape;437;p21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" name="Google Shape;429;p21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38" name="Google Shape;438;p21"/>
            <p:cNvGrpSpPr/>
            <p:nvPr/>
          </p:nvGrpSpPr>
          <p:grpSpPr>
            <a:xfrm flipH="1">
              <a:off x="4171638" y="564075"/>
              <a:ext cx="192300" cy="192300"/>
              <a:chOff x="3777988" y="402825"/>
              <a:chExt cx="192300" cy="192300"/>
            </a:xfrm>
          </p:grpSpPr>
          <p:sp>
            <p:nvSpPr>
              <p:cNvPr id="439" name="Google Shape;439;p21"/>
              <p:cNvSpPr/>
              <p:nvPr/>
            </p:nvSpPr>
            <p:spPr>
              <a:xfrm>
                <a:off x="3816238" y="4410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" name="Google Shape;431;p21"/>
              <p:cNvSpPr/>
              <p:nvPr/>
            </p:nvSpPr>
            <p:spPr>
              <a:xfrm>
                <a:off x="3777988" y="4028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40" name="Google Shape;440;p21"/>
            <p:cNvGrpSpPr/>
            <p:nvPr/>
          </p:nvGrpSpPr>
          <p:grpSpPr>
            <a:xfrm flipH="1">
              <a:off x="1577925" y="287450"/>
              <a:ext cx="279600" cy="279600"/>
              <a:chOff x="2206950" y="697000"/>
              <a:chExt cx="279600" cy="279600"/>
            </a:xfrm>
          </p:grpSpPr>
          <p:sp>
            <p:nvSpPr>
              <p:cNvPr id="441" name="Google Shape;441;p21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" name="Google Shape;442;p21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cxnSp>
          <p:nvCxnSpPr>
            <p:cNvPr id="443" name="Google Shape;443;p21"/>
            <p:cNvCxnSpPr>
              <a:stCxn id="424" idx="6"/>
              <a:endCxn id="442" idx="2"/>
            </p:cNvCxnSpPr>
            <p:nvPr/>
          </p:nvCxnSpPr>
          <p:spPr>
            <a:xfrm rot="10800000">
              <a:off x="1857600" y="427275"/>
              <a:ext cx="1233900" cy="1308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44" name="Google Shape;444;p21"/>
            <p:cNvCxnSpPr>
              <a:stCxn id="423" idx="6"/>
              <a:endCxn id="424" idx="2"/>
            </p:cNvCxnSpPr>
            <p:nvPr/>
          </p:nvCxnSpPr>
          <p:spPr>
            <a:xfrm flipH="1">
              <a:off x="3271775" y="107900"/>
              <a:ext cx="3031800" cy="450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grpSp>
          <p:nvGrpSpPr>
            <p:cNvPr id="445" name="Google Shape;445;p21"/>
            <p:cNvGrpSpPr/>
            <p:nvPr/>
          </p:nvGrpSpPr>
          <p:grpSpPr>
            <a:xfrm flipH="1">
              <a:off x="6407675" y="369088"/>
              <a:ext cx="192300" cy="192300"/>
              <a:chOff x="4663000" y="-397562"/>
              <a:chExt cx="192300" cy="192300"/>
            </a:xfrm>
          </p:grpSpPr>
          <p:sp>
            <p:nvSpPr>
              <p:cNvPr id="446" name="Google Shape;446;p21"/>
              <p:cNvSpPr/>
              <p:nvPr/>
            </p:nvSpPr>
            <p:spPr>
              <a:xfrm>
                <a:off x="4701250" y="-359300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" name="Google Shape;435;p21"/>
              <p:cNvSpPr/>
              <p:nvPr/>
            </p:nvSpPr>
            <p:spPr>
              <a:xfrm>
                <a:off x="4663000" y="-397562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49152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3"/>
          <p:cNvSpPr txBox="1">
            <a:spLocks noGrp="1"/>
          </p:cNvSpPr>
          <p:nvPr>
            <p:ph type="title"/>
          </p:nvPr>
        </p:nvSpPr>
        <p:spPr>
          <a:xfrm>
            <a:off x="3130600" y="1035367"/>
            <a:ext cx="5930800" cy="10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6667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3"/>
          <p:cNvSpPr txBox="1">
            <a:spLocks noGrp="1"/>
          </p:cNvSpPr>
          <p:nvPr>
            <p:ph type="subTitle" idx="1"/>
          </p:nvPr>
        </p:nvSpPr>
        <p:spPr>
          <a:xfrm>
            <a:off x="3130533" y="2386800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9" name="Google Shape;459;p23"/>
          <p:cNvSpPr txBox="1"/>
          <p:nvPr/>
        </p:nvSpPr>
        <p:spPr>
          <a:xfrm>
            <a:off x="3501800" y="4519833"/>
            <a:ext cx="5188400" cy="10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rPr>
              <a:t>CREDITS:</a:t>
            </a:r>
            <a:r>
              <a:rPr lang="en" sz="16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rPr>
              <a:t> This presentation template was created by </a:t>
            </a:r>
            <a:r>
              <a:rPr lang="en" sz="1600" b="1" u="sng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rPr>
              <a:t>, and includes icons by </a:t>
            </a:r>
            <a:r>
              <a:rPr lang="en" sz="1600" b="1" u="sng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rPr>
              <a:t>, and infographics &amp; images by </a:t>
            </a:r>
            <a:r>
              <a:rPr lang="en" sz="1600" b="1" u="sng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u="sng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endParaRPr sz="1600" b="1" u="sng">
              <a:solidFill>
                <a:schemeClr val="accen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grpSp>
        <p:nvGrpSpPr>
          <p:cNvPr id="460" name="Google Shape;460;p23"/>
          <p:cNvGrpSpPr/>
          <p:nvPr/>
        </p:nvGrpSpPr>
        <p:grpSpPr>
          <a:xfrm rot="-5400000">
            <a:off x="-1994008" y="2251875"/>
            <a:ext cx="6697733" cy="2584200"/>
            <a:chOff x="-313950" y="43325"/>
            <a:chExt cx="5023300" cy="1938150"/>
          </a:xfrm>
        </p:grpSpPr>
        <p:sp>
          <p:nvSpPr>
            <p:cNvPr id="461" name="Google Shape;461;p23"/>
            <p:cNvSpPr/>
            <p:nvPr/>
          </p:nvSpPr>
          <p:spPr>
            <a:xfrm>
              <a:off x="263200" y="6564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1645550" y="1400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63" name="Google Shape;463;p23"/>
            <p:cNvCxnSpPr>
              <a:stCxn id="461" idx="6"/>
              <a:endCxn id="462" idx="2"/>
            </p:cNvCxnSpPr>
            <p:nvPr/>
          </p:nvCxnSpPr>
          <p:spPr>
            <a:xfrm rot="10800000" flipH="1">
              <a:off x="443500" y="230300"/>
              <a:ext cx="1202100" cy="5163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64" name="Google Shape;464;p23"/>
            <p:cNvCxnSpPr>
              <a:stCxn id="462" idx="6"/>
              <a:endCxn id="465" idx="0"/>
            </p:cNvCxnSpPr>
            <p:nvPr/>
          </p:nvCxnSpPr>
          <p:spPr>
            <a:xfrm>
              <a:off x="1825850" y="230225"/>
              <a:ext cx="520800" cy="466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466" name="Google Shape;466;p23"/>
            <p:cNvSpPr/>
            <p:nvPr/>
          </p:nvSpPr>
          <p:spPr>
            <a:xfrm>
              <a:off x="3217075" y="2216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707450" y="6564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68" name="Google Shape;468;p23"/>
            <p:cNvCxnSpPr>
              <a:endCxn id="469" idx="2"/>
            </p:cNvCxnSpPr>
            <p:nvPr/>
          </p:nvCxnSpPr>
          <p:spPr>
            <a:xfrm rot="-5400000">
              <a:off x="-842250" y="667775"/>
              <a:ext cx="1842000" cy="78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70" name="Google Shape;470;p23"/>
            <p:cNvCxnSpPr>
              <a:stCxn id="462" idx="2"/>
              <a:endCxn id="469" idx="6"/>
            </p:cNvCxnSpPr>
            <p:nvPr/>
          </p:nvCxnSpPr>
          <p:spPr>
            <a:xfrm rot="10800000">
              <a:off x="663650" y="139625"/>
              <a:ext cx="981900" cy="906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71" name="Google Shape;471;p23"/>
            <p:cNvCxnSpPr>
              <a:endCxn id="465" idx="3"/>
            </p:cNvCxnSpPr>
            <p:nvPr/>
          </p:nvCxnSpPr>
          <p:spPr>
            <a:xfrm>
              <a:off x="674696" y="742154"/>
              <a:ext cx="1573200" cy="193500"/>
            </a:xfrm>
            <a:prstGeom prst="curvedConnector4">
              <a:avLst>
                <a:gd name="adj1" fmla="val 48699"/>
                <a:gd name="adj2" fmla="val 24422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72" name="Google Shape;472;p23"/>
            <p:cNvCxnSpPr>
              <a:stCxn id="465" idx="7"/>
              <a:endCxn id="466" idx="2"/>
            </p:cNvCxnSpPr>
            <p:nvPr/>
          </p:nvCxnSpPr>
          <p:spPr>
            <a:xfrm rot="-5400000">
              <a:off x="2602204" y="122946"/>
              <a:ext cx="458400" cy="771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73" name="Google Shape;473;p23"/>
            <p:cNvCxnSpPr>
              <a:stCxn id="474" idx="4"/>
              <a:endCxn id="467" idx="6"/>
            </p:cNvCxnSpPr>
            <p:nvPr/>
          </p:nvCxnSpPr>
          <p:spPr>
            <a:xfrm rot="5400000">
              <a:off x="4040350" y="173825"/>
              <a:ext cx="420300" cy="72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75" name="Google Shape;475;p23"/>
            <p:cNvCxnSpPr>
              <a:stCxn id="467" idx="2"/>
              <a:endCxn id="462" idx="6"/>
            </p:cNvCxnSpPr>
            <p:nvPr/>
          </p:nvCxnSpPr>
          <p:spPr>
            <a:xfrm rot="10800000">
              <a:off x="1825850" y="230300"/>
              <a:ext cx="1881600" cy="516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76" name="Google Shape;476;p23"/>
            <p:cNvCxnSpPr>
              <a:stCxn id="466" idx="5"/>
            </p:cNvCxnSpPr>
            <p:nvPr/>
          </p:nvCxnSpPr>
          <p:spPr>
            <a:xfrm rot="5400000">
              <a:off x="2159416" y="719741"/>
              <a:ext cx="1555800" cy="757200"/>
            </a:xfrm>
            <a:prstGeom prst="curvedConnector3">
              <a:avLst>
                <a:gd name="adj1" fmla="val 5054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477" name="Google Shape;477;p23"/>
            <p:cNvCxnSpPr>
              <a:stCxn id="462" idx="4"/>
            </p:cNvCxnSpPr>
            <p:nvPr/>
          </p:nvCxnSpPr>
          <p:spPr>
            <a:xfrm rot="5400000">
              <a:off x="765950" y="707825"/>
              <a:ext cx="1357200" cy="582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478" name="Google Shape;478;p23"/>
            <p:cNvGrpSpPr/>
            <p:nvPr/>
          </p:nvGrpSpPr>
          <p:grpSpPr>
            <a:xfrm>
              <a:off x="2206950" y="697000"/>
              <a:ext cx="279600" cy="279600"/>
              <a:chOff x="2206950" y="697000"/>
              <a:chExt cx="279600" cy="279600"/>
            </a:xfrm>
          </p:grpSpPr>
          <p:sp>
            <p:nvSpPr>
              <p:cNvPr id="479" name="Google Shape;479;p23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" name="Google Shape;465;p23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80" name="Google Shape;480;p23"/>
            <p:cNvGrpSpPr/>
            <p:nvPr/>
          </p:nvGrpSpPr>
          <p:grpSpPr>
            <a:xfrm>
              <a:off x="471450" y="43325"/>
              <a:ext cx="192300" cy="192300"/>
              <a:chOff x="471450" y="43325"/>
              <a:chExt cx="192300" cy="192300"/>
            </a:xfrm>
          </p:grpSpPr>
          <p:sp>
            <p:nvSpPr>
              <p:cNvPr id="481" name="Google Shape;481;p23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82" name="Google Shape;482;p23"/>
            <p:cNvGrpSpPr/>
            <p:nvPr/>
          </p:nvGrpSpPr>
          <p:grpSpPr>
            <a:xfrm>
              <a:off x="4517050" y="134075"/>
              <a:ext cx="192300" cy="192300"/>
              <a:chOff x="4587025" y="-72475"/>
              <a:chExt cx="192300" cy="192300"/>
            </a:xfrm>
          </p:grpSpPr>
          <p:sp>
            <p:nvSpPr>
              <p:cNvPr id="483" name="Google Shape;483;p23"/>
              <p:cNvSpPr/>
              <p:nvPr/>
            </p:nvSpPr>
            <p:spPr>
              <a:xfrm>
                <a:off x="4625275" y="-3422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>
                <a:off x="4587025" y="-7247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84" name="Google Shape;484;p23"/>
          <p:cNvGrpSpPr/>
          <p:nvPr/>
        </p:nvGrpSpPr>
        <p:grpSpPr>
          <a:xfrm>
            <a:off x="9480997" y="197497"/>
            <a:ext cx="2736967" cy="8243433"/>
            <a:chOff x="7110747" y="148122"/>
            <a:chExt cx="2052725" cy="6182575"/>
          </a:xfrm>
        </p:grpSpPr>
        <p:sp>
          <p:nvSpPr>
            <p:cNvPr id="485" name="Google Shape;485;p23"/>
            <p:cNvSpPr/>
            <p:nvPr/>
          </p:nvSpPr>
          <p:spPr>
            <a:xfrm rot="-5400000">
              <a:off x="7999122" y="758322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" name="Google Shape;486;p23"/>
            <p:cNvSpPr/>
            <p:nvPr/>
          </p:nvSpPr>
          <p:spPr>
            <a:xfrm rot="-5400000">
              <a:off x="8739735" y="1653497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87" name="Google Shape;487;p23"/>
            <p:cNvCxnSpPr>
              <a:stCxn id="488" idx="7"/>
              <a:endCxn id="489" idx="2"/>
            </p:cNvCxnSpPr>
            <p:nvPr/>
          </p:nvCxnSpPr>
          <p:spPr>
            <a:xfrm rot="10800000" flipH="1">
              <a:off x="8432044" y="3716219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0" name="Google Shape;490;p23"/>
            <p:cNvCxnSpPr>
              <a:stCxn id="489" idx="6"/>
              <a:endCxn id="491" idx="2"/>
            </p:cNvCxnSpPr>
            <p:nvPr/>
          </p:nvCxnSpPr>
          <p:spPr>
            <a:xfrm rot="5400000" flipH="1">
              <a:off x="8011747" y="3081397"/>
              <a:ext cx="607200" cy="431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2" name="Google Shape;492;p23"/>
            <p:cNvCxnSpPr>
              <a:stCxn id="491" idx="6"/>
              <a:endCxn id="486" idx="2"/>
            </p:cNvCxnSpPr>
            <p:nvPr/>
          </p:nvCxnSpPr>
          <p:spPr>
            <a:xfrm rot="-5400000">
              <a:off x="8024810" y="1908697"/>
              <a:ext cx="879900" cy="7302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23"/>
            <p:cNvCxnSpPr>
              <a:stCxn id="486" idx="6"/>
              <a:endCxn id="485" idx="2"/>
            </p:cNvCxnSpPr>
            <p:nvPr/>
          </p:nvCxnSpPr>
          <p:spPr>
            <a:xfrm rot="5400000" flipH="1">
              <a:off x="8102085" y="925697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489" name="Google Shape;489;p23"/>
            <p:cNvSpPr/>
            <p:nvPr/>
          </p:nvSpPr>
          <p:spPr>
            <a:xfrm rot="-5400000">
              <a:off x="8472997" y="3600547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3"/>
            <p:cNvSpPr/>
            <p:nvPr/>
          </p:nvSpPr>
          <p:spPr>
            <a:xfrm rot="-5400000">
              <a:off x="8620922" y="406622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3"/>
            <p:cNvSpPr/>
            <p:nvPr/>
          </p:nvSpPr>
          <p:spPr>
            <a:xfrm rot="-5400000">
              <a:off x="7940947" y="1653497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496" name="Google Shape;496;p23"/>
            <p:cNvCxnSpPr>
              <a:stCxn id="497" idx="6"/>
              <a:endCxn id="498" idx="6"/>
            </p:cNvCxnSpPr>
            <p:nvPr/>
          </p:nvCxnSpPr>
          <p:spPr>
            <a:xfrm rot="-5400000" flipH="1">
              <a:off x="7854597" y="-455928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9" name="Google Shape;499;p23"/>
            <p:cNvCxnSpPr>
              <a:stCxn id="498" idx="0"/>
              <a:endCxn id="485" idx="6"/>
            </p:cNvCxnSpPr>
            <p:nvPr/>
          </p:nvCxnSpPr>
          <p:spPr>
            <a:xfrm flipH="1">
              <a:off x="8089172" y="464522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00" name="Google Shape;500;p23"/>
            <p:cNvCxnSpPr>
              <a:stCxn id="485" idx="0"/>
              <a:endCxn id="495" idx="0"/>
            </p:cNvCxnSpPr>
            <p:nvPr/>
          </p:nvCxnSpPr>
          <p:spPr>
            <a:xfrm flipH="1">
              <a:off x="7940922" y="848472"/>
              <a:ext cx="58200" cy="862800"/>
            </a:xfrm>
            <a:prstGeom prst="curvedConnector3">
              <a:avLst>
                <a:gd name="adj1" fmla="val 5091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01" name="Google Shape;501;p23"/>
            <p:cNvCxnSpPr>
              <a:stCxn id="485" idx="0"/>
              <a:endCxn id="497" idx="2"/>
            </p:cNvCxnSpPr>
            <p:nvPr/>
          </p:nvCxnSpPr>
          <p:spPr>
            <a:xfrm rot="10800000">
              <a:off x="7250622" y="427872"/>
              <a:ext cx="748500" cy="420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23"/>
            <p:cNvCxnSpPr>
              <a:stCxn id="488" idx="4"/>
              <a:endCxn id="486" idx="4"/>
            </p:cNvCxnSpPr>
            <p:nvPr/>
          </p:nvCxnSpPr>
          <p:spPr>
            <a:xfrm rot="10800000" flipH="1">
              <a:off x="8670697" y="1743572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03" name="Google Shape;503;p23"/>
            <p:cNvCxnSpPr>
              <a:stCxn id="486" idx="5"/>
              <a:endCxn id="498" idx="4"/>
            </p:cNvCxnSpPr>
            <p:nvPr/>
          </p:nvCxnSpPr>
          <p:spPr>
            <a:xfrm rot="10800000">
              <a:off x="8774831" y="464602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504" name="Google Shape;504;p23"/>
            <p:cNvGrpSpPr/>
            <p:nvPr/>
          </p:nvGrpSpPr>
          <p:grpSpPr>
            <a:xfrm rot="-5400000">
              <a:off x="7959860" y="2713747"/>
              <a:ext cx="279600" cy="279600"/>
              <a:chOff x="6238800" y="4370675"/>
              <a:chExt cx="279600" cy="279600"/>
            </a:xfrm>
          </p:grpSpPr>
          <p:sp>
            <p:nvSpPr>
              <p:cNvPr id="505" name="Google Shape;505;p23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" name="Google Shape;491;p23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06" name="Google Shape;506;p23"/>
            <p:cNvGrpSpPr/>
            <p:nvPr/>
          </p:nvGrpSpPr>
          <p:grpSpPr>
            <a:xfrm rot="-5400000">
              <a:off x="7110747" y="148122"/>
              <a:ext cx="279600" cy="279600"/>
              <a:chOff x="8804525" y="3411475"/>
              <a:chExt cx="279600" cy="279600"/>
            </a:xfrm>
          </p:grpSpPr>
          <p:sp>
            <p:nvSpPr>
              <p:cNvPr id="507" name="Google Shape;507;p23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" name="Google Shape;497;p23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08" name="Google Shape;508;p23"/>
            <p:cNvGrpSpPr/>
            <p:nvPr/>
          </p:nvGrpSpPr>
          <p:grpSpPr>
            <a:xfrm rot="-5400000">
              <a:off x="8391097" y="4878572"/>
              <a:ext cx="279600" cy="279600"/>
              <a:chOff x="4074075" y="4691825"/>
              <a:chExt cx="279600" cy="279600"/>
            </a:xfrm>
          </p:grpSpPr>
          <p:sp>
            <p:nvSpPr>
              <p:cNvPr id="509" name="Google Shape;509;p23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" name="Google Shape;488;p23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98" name="Google Shape;498;p23"/>
            <p:cNvSpPr/>
            <p:nvPr/>
          </p:nvSpPr>
          <p:spPr>
            <a:xfrm rot="-5400000">
              <a:off x="8582672" y="368372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23"/>
            <p:cNvSpPr/>
            <p:nvPr/>
          </p:nvSpPr>
          <p:spPr>
            <a:xfrm rot="-5400000">
              <a:off x="7953972" y="1245610"/>
              <a:ext cx="344300" cy="1244950"/>
            </a:xfrm>
            <a:custGeom>
              <a:avLst/>
              <a:gdLst/>
              <a:ahLst/>
              <a:cxnLst/>
              <a:rect l="l" t="t" r="r" b="b"/>
              <a:pathLst>
                <a:path w="13772" h="49798" extrusionOk="0">
                  <a:moveTo>
                    <a:pt x="12616" y="49798"/>
                  </a:moveTo>
                  <a:cubicBezTo>
                    <a:pt x="12694" y="48084"/>
                    <a:pt x="14838" y="42511"/>
                    <a:pt x="13084" y="39511"/>
                  </a:cubicBezTo>
                  <a:cubicBezTo>
                    <a:pt x="11331" y="36511"/>
                    <a:pt x="4199" y="35147"/>
                    <a:pt x="2095" y="31796"/>
                  </a:cubicBezTo>
                  <a:cubicBezTo>
                    <a:pt x="-9" y="28445"/>
                    <a:pt x="-476" y="24704"/>
                    <a:pt x="459" y="19405"/>
                  </a:cubicBezTo>
                  <a:cubicBezTo>
                    <a:pt x="1394" y="14106"/>
                    <a:pt x="6499" y="3234"/>
                    <a:pt x="7707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sp>
        <p:cxnSp>
          <p:nvCxnSpPr>
            <p:cNvPr id="511" name="Google Shape;511;p23"/>
            <p:cNvCxnSpPr/>
            <p:nvPr/>
          </p:nvCxnSpPr>
          <p:spPr>
            <a:xfrm rot="10800000" flipH="1">
              <a:off x="8602472" y="3092622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12" name="Google Shape;512;p23"/>
            <p:cNvCxnSpPr/>
            <p:nvPr/>
          </p:nvCxnSpPr>
          <p:spPr>
            <a:xfrm rot="5400000">
              <a:off x="7791297" y="5594197"/>
              <a:ext cx="1169100" cy="3039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513" name="Google Shape;513;p23"/>
          <p:cNvSpPr/>
          <p:nvPr/>
        </p:nvSpPr>
        <p:spPr>
          <a:xfrm>
            <a:off x="1841933" y="5983633"/>
            <a:ext cx="1191200" cy="1191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4" name="Google Shape;514;p23"/>
          <p:cNvSpPr/>
          <p:nvPr/>
        </p:nvSpPr>
        <p:spPr>
          <a:xfrm>
            <a:off x="1916433" y="-344967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82453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" name="Google Shape;516;p24"/>
          <p:cNvGrpSpPr/>
          <p:nvPr/>
        </p:nvGrpSpPr>
        <p:grpSpPr>
          <a:xfrm>
            <a:off x="-418600" y="226567"/>
            <a:ext cx="3734000" cy="3858267"/>
            <a:chOff x="-313950" y="169925"/>
            <a:chExt cx="2800500" cy="2893700"/>
          </a:xfrm>
        </p:grpSpPr>
        <p:sp>
          <p:nvSpPr>
            <p:cNvPr id="517" name="Google Shape;517;p24"/>
            <p:cNvSpPr/>
            <p:nvPr/>
          </p:nvSpPr>
          <p:spPr>
            <a:xfrm>
              <a:off x="217150" y="5823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4"/>
            <p:cNvSpPr/>
            <p:nvPr/>
          </p:nvSpPr>
          <p:spPr>
            <a:xfrm>
              <a:off x="1645550" y="2666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329525" y="288332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20" name="Google Shape;520;p24"/>
            <p:cNvCxnSpPr>
              <a:stCxn id="519" idx="7"/>
            </p:cNvCxnSpPr>
            <p:nvPr/>
          </p:nvCxnSpPr>
          <p:spPr>
            <a:xfrm rot="-5400000">
              <a:off x="-17879" y="2230229"/>
              <a:ext cx="1180800" cy="178200"/>
            </a:xfrm>
            <a:prstGeom prst="curvedConnector3">
              <a:avLst>
                <a:gd name="adj1" fmla="val 5111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21" name="Google Shape;521;p24"/>
            <p:cNvCxnSpPr>
              <a:endCxn id="517" idx="4"/>
            </p:cNvCxnSpPr>
            <p:nvPr/>
          </p:nvCxnSpPr>
          <p:spPr>
            <a:xfrm rot="5400000" flipH="1">
              <a:off x="129250" y="940700"/>
              <a:ext cx="710400" cy="354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22" name="Google Shape;522;p24"/>
            <p:cNvCxnSpPr>
              <a:stCxn id="517" idx="6"/>
              <a:endCxn id="518" idx="2"/>
            </p:cNvCxnSpPr>
            <p:nvPr/>
          </p:nvCxnSpPr>
          <p:spPr>
            <a:xfrm rot="10800000" flipH="1">
              <a:off x="397450" y="356900"/>
              <a:ext cx="1248000" cy="3156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23" name="Google Shape;523;p24"/>
            <p:cNvCxnSpPr>
              <a:stCxn id="518" idx="6"/>
              <a:endCxn id="524" idx="0"/>
            </p:cNvCxnSpPr>
            <p:nvPr/>
          </p:nvCxnSpPr>
          <p:spPr>
            <a:xfrm>
              <a:off x="1825850" y="356825"/>
              <a:ext cx="520800" cy="466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25" name="Google Shape;525;p24"/>
            <p:cNvCxnSpPr>
              <a:endCxn id="526" idx="2"/>
            </p:cNvCxnSpPr>
            <p:nvPr/>
          </p:nvCxnSpPr>
          <p:spPr>
            <a:xfrm rot="-5400000">
              <a:off x="-842250" y="794375"/>
              <a:ext cx="1842000" cy="78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527" name="Google Shape;527;p24"/>
            <p:cNvCxnSpPr>
              <a:stCxn id="518" idx="2"/>
              <a:endCxn id="526" idx="6"/>
            </p:cNvCxnSpPr>
            <p:nvPr/>
          </p:nvCxnSpPr>
          <p:spPr>
            <a:xfrm rot="10800000">
              <a:off x="663650" y="266225"/>
              <a:ext cx="981900" cy="906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528" name="Google Shape;528;p24"/>
            <p:cNvCxnSpPr>
              <a:endCxn id="524" idx="3"/>
            </p:cNvCxnSpPr>
            <p:nvPr/>
          </p:nvCxnSpPr>
          <p:spPr>
            <a:xfrm>
              <a:off x="674696" y="868754"/>
              <a:ext cx="1573200" cy="193500"/>
            </a:xfrm>
            <a:prstGeom prst="curvedConnector4">
              <a:avLst>
                <a:gd name="adj1" fmla="val 48699"/>
                <a:gd name="adj2" fmla="val 24422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529" name="Google Shape;529;p24"/>
            <p:cNvCxnSpPr/>
            <p:nvPr/>
          </p:nvCxnSpPr>
          <p:spPr>
            <a:xfrm flipH="1">
              <a:off x="-215262" y="1691449"/>
              <a:ext cx="786300" cy="375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30" name="Google Shape;530;p24"/>
            <p:cNvCxnSpPr>
              <a:endCxn id="519" idx="2"/>
            </p:cNvCxnSpPr>
            <p:nvPr/>
          </p:nvCxnSpPr>
          <p:spPr>
            <a:xfrm rot="-5400000" flipH="1">
              <a:off x="-367075" y="2276875"/>
              <a:ext cx="807600" cy="585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31" name="Google Shape;531;p24"/>
            <p:cNvCxnSpPr>
              <a:stCxn id="518" idx="4"/>
            </p:cNvCxnSpPr>
            <p:nvPr/>
          </p:nvCxnSpPr>
          <p:spPr>
            <a:xfrm rot="5400000">
              <a:off x="765950" y="834425"/>
              <a:ext cx="1357200" cy="582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532" name="Google Shape;532;p24"/>
            <p:cNvGrpSpPr/>
            <p:nvPr/>
          </p:nvGrpSpPr>
          <p:grpSpPr>
            <a:xfrm>
              <a:off x="2206950" y="823600"/>
              <a:ext cx="279600" cy="279600"/>
              <a:chOff x="2206950" y="697000"/>
              <a:chExt cx="279600" cy="279600"/>
            </a:xfrm>
          </p:grpSpPr>
          <p:sp>
            <p:nvSpPr>
              <p:cNvPr id="533" name="Google Shape;533;p24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" name="Google Shape;524;p24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34" name="Google Shape;534;p24"/>
            <p:cNvGrpSpPr/>
            <p:nvPr/>
          </p:nvGrpSpPr>
          <p:grpSpPr>
            <a:xfrm>
              <a:off x="471450" y="169925"/>
              <a:ext cx="192300" cy="192300"/>
              <a:chOff x="471450" y="43325"/>
              <a:chExt cx="192300" cy="192300"/>
            </a:xfrm>
          </p:grpSpPr>
          <p:sp>
            <p:nvSpPr>
              <p:cNvPr id="535" name="Google Shape;535;p24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" name="Google Shape;526;p24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36" name="Google Shape;536;p24"/>
          <p:cNvGrpSpPr/>
          <p:nvPr/>
        </p:nvGrpSpPr>
        <p:grpSpPr>
          <a:xfrm>
            <a:off x="3868734" y="-338650"/>
            <a:ext cx="8243433" cy="2736967"/>
            <a:chOff x="2901550" y="-253988"/>
            <a:chExt cx="6182575" cy="2052725"/>
          </a:xfrm>
        </p:grpSpPr>
        <p:sp>
          <p:nvSpPr>
            <p:cNvPr id="537" name="Google Shape;537;p24"/>
            <p:cNvSpPr/>
            <p:nvPr/>
          </p:nvSpPr>
          <p:spPr>
            <a:xfrm rot="10800000" flipH="1">
              <a:off x="8293625" y="730062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24"/>
            <p:cNvSpPr/>
            <p:nvPr/>
          </p:nvSpPr>
          <p:spPr>
            <a:xfrm rot="10800000" flipH="1">
              <a:off x="7398450" y="-10551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39" name="Google Shape;539;p24"/>
            <p:cNvCxnSpPr>
              <a:stCxn id="540" idx="7"/>
              <a:endCxn id="541" idx="2"/>
            </p:cNvCxnSpPr>
            <p:nvPr/>
          </p:nvCxnSpPr>
          <p:spPr>
            <a:xfrm rot="-5400000">
              <a:off x="4864879" y="-173710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42" name="Google Shape;542;p24"/>
            <p:cNvCxnSpPr>
              <a:stCxn id="541" idx="6"/>
              <a:endCxn id="543" idx="2"/>
            </p:cNvCxnSpPr>
            <p:nvPr/>
          </p:nvCxnSpPr>
          <p:spPr>
            <a:xfrm>
              <a:off x="5631700" y="378587"/>
              <a:ext cx="607200" cy="431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44" name="Google Shape;544;p24"/>
            <p:cNvCxnSpPr>
              <a:stCxn id="543" idx="6"/>
              <a:endCxn id="538" idx="2"/>
            </p:cNvCxnSpPr>
            <p:nvPr/>
          </p:nvCxnSpPr>
          <p:spPr>
            <a:xfrm rot="10800000" flipH="1">
              <a:off x="6518500" y="79624"/>
              <a:ext cx="879900" cy="7302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45" name="Google Shape;545;p24"/>
            <p:cNvCxnSpPr>
              <a:stCxn id="538" idx="6"/>
              <a:endCxn id="537" idx="2"/>
            </p:cNvCxnSpPr>
            <p:nvPr/>
          </p:nvCxnSpPr>
          <p:spPr>
            <a:xfrm>
              <a:off x="7578750" y="79599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541" name="Google Shape;541;p24"/>
            <p:cNvSpPr/>
            <p:nvPr/>
          </p:nvSpPr>
          <p:spPr>
            <a:xfrm rot="10800000" flipH="1">
              <a:off x="5515900" y="320687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24"/>
            <p:cNvSpPr/>
            <p:nvPr/>
          </p:nvSpPr>
          <p:spPr>
            <a:xfrm rot="10800000" flipH="1">
              <a:off x="8709825" y="172762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24"/>
            <p:cNvSpPr/>
            <p:nvPr/>
          </p:nvSpPr>
          <p:spPr>
            <a:xfrm rot="10800000" flipH="1">
              <a:off x="7462950" y="852737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48" name="Google Shape;548;p24"/>
            <p:cNvCxnSpPr>
              <a:stCxn id="549" idx="6"/>
              <a:endCxn id="550" idx="6"/>
            </p:cNvCxnSpPr>
            <p:nvPr/>
          </p:nvCxnSpPr>
          <p:spPr>
            <a:xfrm rot="10800000">
              <a:off x="8863925" y="230637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51" name="Google Shape;551;p24"/>
            <p:cNvCxnSpPr>
              <a:stCxn id="550" idx="0"/>
              <a:endCxn id="537" idx="6"/>
            </p:cNvCxnSpPr>
            <p:nvPr/>
          </p:nvCxnSpPr>
          <p:spPr>
            <a:xfrm rot="5400000">
              <a:off x="8374125" y="426712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52" name="Google Shape;552;p24"/>
            <p:cNvCxnSpPr>
              <a:stCxn id="537" idx="0"/>
              <a:endCxn id="547" idx="0"/>
            </p:cNvCxnSpPr>
            <p:nvPr/>
          </p:nvCxnSpPr>
          <p:spPr>
            <a:xfrm rot="5400000">
              <a:off x="7923275" y="508062"/>
              <a:ext cx="58200" cy="862800"/>
            </a:xfrm>
            <a:prstGeom prst="curvedConnector3">
              <a:avLst>
                <a:gd name="adj1" fmla="val 5091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53" name="Google Shape;553;p24"/>
            <p:cNvCxnSpPr>
              <a:stCxn id="537" idx="0"/>
              <a:endCxn id="549" idx="2"/>
            </p:cNvCxnSpPr>
            <p:nvPr/>
          </p:nvCxnSpPr>
          <p:spPr>
            <a:xfrm rot="-5400000" flipH="1">
              <a:off x="8219975" y="1074162"/>
              <a:ext cx="748500" cy="420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54" name="Google Shape;554;p24"/>
            <p:cNvCxnSpPr>
              <a:stCxn id="540" idx="4"/>
              <a:endCxn id="538" idx="4"/>
            </p:cNvCxnSpPr>
            <p:nvPr/>
          </p:nvCxnSpPr>
          <p:spPr>
            <a:xfrm rot="-5400000">
              <a:off x="5726625" y="-1523263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55" name="Google Shape;555;p24"/>
            <p:cNvCxnSpPr>
              <a:stCxn id="538" idx="5"/>
              <a:endCxn id="550" idx="4"/>
            </p:cNvCxnSpPr>
            <p:nvPr/>
          </p:nvCxnSpPr>
          <p:spPr>
            <a:xfrm rot="-5400000" flipH="1">
              <a:off x="8100596" y="-532396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556" name="Google Shape;556;p24"/>
            <p:cNvGrpSpPr/>
            <p:nvPr/>
          </p:nvGrpSpPr>
          <p:grpSpPr>
            <a:xfrm rot="10800000" flipH="1">
              <a:off x="6238900" y="670024"/>
              <a:ext cx="279600" cy="279600"/>
              <a:chOff x="6238800" y="4370675"/>
              <a:chExt cx="279600" cy="279600"/>
            </a:xfrm>
          </p:grpSpPr>
          <p:sp>
            <p:nvSpPr>
              <p:cNvPr id="557" name="Google Shape;557;p24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3" name="Google Shape;543;p24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58" name="Google Shape;558;p24"/>
            <p:cNvGrpSpPr/>
            <p:nvPr/>
          </p:nvGrpSpPr>
          <p:grpSpPr>
            <a:xfrm rot="10800000" flipH="1">
              <a:off x="8804525" y="1519137"/>
              <a:ext cx="279600" cy="279600"/>
              <a:chOff x="8804525" y="3411475"/>
              <a:chExt cx="279600" cy="279600"/>
            </a:xfrm>
          </p:grpSpPr>
          <p:sp>
            <p:nvSpPr>
              <p:cNvPr id="559" name="Google Shape;559;p24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60" name="Google Shape;560;p24"/>
            <p:cNvGrpSpPr/>
            <p:nvPr/>
          </p:nvGrpSpPr>
          <p:grpSpPr>
            <a:xfrm rot="10800000" flipH="1">
              <a:off x="4074075" y="238787"/>
              <a:ext cx="279600" cy="279600"/>
              <a:chOff x="4074075" y="4691825"/>
              <a:chExt cx="279600" cy="279600"/>
            </a:xfrm>
          </p:grpSpPr>
          <p:sp>
            <p:nvSpPr>
              <p:cNvPr id="561" name="Google Shape;561;p24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0" name="Google Shape;540;p24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0" name="Google Shape;550;p24"/>
            <p:cNvSpPr/>
            <p:nvPr/>
          </p:nvSpPr>
          <p:spPr>
            <a:xfrm rot="10800000" flipH="1">
              <a:off x="8671575" y="134512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4"/>
            <p:cNvSpPr/>
            <p:nvPr/>
          </p:nvSpPr>
          <p:spPr>
            <a:xfrm rot="10800000" flipH="1">
              <a:off x="7192013" y="160887"/>
              <a:ext cx="344300" cy="1244950"/>
            </a:xfrm>
            <a:custGeom>
              <a:avLst/>
              <a:gdLst/>
              <a:ahLst/>
              <a:cxnLst/>
              <a:rect l="l" t="t" r="r" b="b"/>
              <a:pathLst>
                <a:path w="13772" h="49798" extrusionOk="0">
                  <a:moveTo>
                    <a:pt x="12616" y="49798"/>
                  </a:moveTo>
                  <a:cubicBezTo>
                    <a:pt x="12694" y="48084"/>
                    <a:pt x="14838" y="42511"/>
                    <a:pt x="13084" y="39511"/>
                  </a:cubicBezTo>
                  <a:cubicBezTo>
                    <a:pt x="11331" y="36511"/>
                    <a:pt x="4199" y="35147"/>
                    <a:pt x="2095" y="31796"/>
                  </a:cubicBezTo>
                  <a:cubicBezTo>
                    <a:pt x="-9" y="28445"/>
                    <a:pt x="-476" y="24704"/>
                    <a:pt x="459" y="19405"/>
                  </a:cubicBezTo>
                  <a:cubicBezTo>
                    <a:pt x="1394" y="14106"/>
                    <a:pt x="6499" y="3234"/>
                    <a:pt x="7707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sp>
        <p:cxnSp>
          <p:nvCxnSpPr>
            <p:cNvPr id="563" name="Google Shape;563;p24"/>
            <p:cNvCxnSpPr/>
            <p:nvPr/>
          </p:nvCxnSpPr>
          <p:spPr>
            <a:xfrm rot="10800000" flipH="1">
              <a:off x="5578625" y="-253988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64" name="Google Shape;564;p24"/>
            <p:cNvCxnSpPr/>
            <p:nvPr/>
          </p:nvCxnSpPr>
          <p:spPr>
            <a:xfrm flipH="1">
              <a:off x="2901550" y="381687"/>
              <a:ext cx="1169100" cy="3039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1844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gradFill>
          <a:gsLst>
            <a:gs pos="0">
              <a:schemeClr val="lt1"/>
            </a:gs>
            <a:gs pos="100000">
              <a:schemeClr val="dk1"/>
            </a:gs>
          </a:gsLst>
          <a:lin ang="2700006" scaled="0"/>
        </a:gradFill>
        <a:effectLst/>
      </p:bgPr>
    </p:bg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5"/>
          <p:cNvSpPr/>
          <p:nvPr/>
        </p:nvSpPr>
        <p:spPr>
          <a:xfrm>
            <a:off x="1350500" y="5940600"/>
            <a:ext cx="1077200" cy="1077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7" name="Google Shape;567;p25"/>
          <p:cNvSpPr/>
          <p:nvPr/>
        </p:nvSpPr>
        <p:spPr>
          <a:xfrm>
            <a:off x="10351367" y="4779033"/>
            <a:ext cx="2297200" cy="22972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8" name="Google Shape;568;p25"/>
          <p:cNvSpPr/>
          <p:nvPr/>
        </p:nvSpPr>
        <p:spPr>
          <a:xfrm>
            <a:off x="6283184" y="6002567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69" name="Google Shape;569;p25"/>
          <p:cNvGrpSpPr/>
          <p:nvPr/>
        </p:nvGrpSpPr>
        <p:grpSpPr>
          <a:xfrm>
            <a:off x="-135247" y="-240555"/>
            <a:ext cx="7518499" cy="1897928"/>
            <a:chOff x="1554465" y="-34316"/>
            <a:chExt cx="5638874" cy="1423446"/>
          </a:xfrm>
        </p:grpSpPr>
        <p:sp>
          <p:nvSpPr>
            <p:cNvPr id="570" name="Google Shape;570;p25"/>
            <p:cNvSpPr/>
            <p:nvPr/>
          </p:nvSpPr>
          <p:spPr>
            <a:xfrm rot="9974251" flipH="1">
              <a:off x="5788647" y="384959"/>
              <a:ext cx="180302" cy="180302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5"/>
            <p:cNvSpPr/>
            <p:nvPr/>
          </p:nvSpPr>
          <p:spPr>
            <a:xfrm rot="9974251" flipH="1">
              <a:off x="4764497" y="163427"/>
              <a:ext cx="180302" cy="180302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72" name="Google Shape;572;p25"/>
            <p:cNvCxnSpPr>
              <a:stCxn id="573" idx="7"/>
              <a:endCxn id="574" idx="2"/>
            </p:cNvCxnSpPr>
            <p:nvPr/>
          </p:nvCxnSpPr>
          <p:spPr>
            <a:xfrm rot="-5400000">
              <a:off x="2224495" y="347028"/>
              <a:ext cx="382200" cy="1145100"/>
            </a:xfrm>
            <a:prstGeom prst="curvedConnector4">
              <a:avLst>
                <a:gd name="adj1" fmla="val -79892"/>
                <a:gd name="adj2" fmla="val 5083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75" name="Google Shape;575;p25"/>
            <p:cNvCxnSpPr>
              <a:stCxn id="574" idx="6"/>
              <a:endCxn id="576" idx="2"/>
            </p:cNvCxnSpPr>
            <p:nvPr/>
          </p:nvCxnSpPr>
          <p:spPr>
            <a:xfrm>
              <a:off x="3100645" y="700878"/>
              <a:ext cx="692400" cy="274500"/>
            </a:xfrm>
            <a:prstGeom prst="curvedConnector3">
              <a:avLst>
                <a:gd name="adj1" fmla="val 4974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577;p25"/>
            <p:cNvCxnSpPr>
              <a:stCxn id="576" idx="6"/>
              <a:endCxn id="571" idx="2"/>
            </p:cNvCxnSpPr>
            <p:nvPr/>
          </p:nvCxnSpPr>
          <p:spPr>
            <a:xfrm rot="10800000" flipH="1">
              <a:off x="4064585" y="275169"/>
              <a:ext cx="702600" cy="633600"/>
            </a:xfrm>
            <a:prstGeom prst="curvedConnector3">
              <a:avLst>
                <a:gd name="adj1" fmla="val 5008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25"/>
            <p:cNvCxnSpPr>
              <a:stCxn id="571" idx="6"/>
              <a:endCxn id="570" idx="2"/>
            </p:cNvCxnSpPr>
            <p:nvPr/>
          </p:nvCxnSpPr>
          <p:spPr>
            <a:xfrm>
              <a:off x="4942211" y="232131"/>
              <a:ext cx="849000" cy="264300"/>
            </a:xfrm>
            <a:prstGeom prst="curvedConnector3">
              <a:avLst>
                <a:gd name="adj1" fmla="val 4998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574" name="Google Shape;574;p25"/>
            <p:cNvSpPr/>
            <p:nvPr/>
          </p:nvSpPr>
          <p:spPr>
            <a:xfrm rot="9974251" flipH="1">
              <a:off x="2986506" y="656752"/>
              <a:ext cx="115801" cy="11580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" name="Google Shape;579;p25"/>
            <p:cNvSpPr/>
            <p:nvPr/>
          </p:nvSpPr>
          <p:spPr>
            <a:xfrm rot="9974251" flipH="1">
              <a:off x="4863750" y="1162166"/>
              <a:ext cx="115801" cy="11580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80" name="Google Shape;580;p25"/>
            <p:cNvCxnSpPr>
              <a:stCxn id="581" idx="6"/>
              <a:endCxn id="582" idx="6"/>
            </p:cNvCxnSpPr>
            <p:nvPr/>
          </p:nvCxnSpPr>
          <p:spPr>
            <a:xfrm rot="10800000">
              <a:off x="6475481" y="93325"/>
              <a:ext cx="684600" cy="1093500"/>
            </a:xfrm>
            <a:prstGeom prst="curvedConnector3">
              <a:avLst>
                <a:gd name="adj1" fmla="val -3536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3" name="Google Shape;583;p25"/>
            <p:cNvCxnSpPr>
              <a:stCxn id="582" idx="0"/>
              <a:endCxn id="570" idx="6"/>
            </p:cNvCxnSpPr>
            <p:nvPr/>
          </p:nvCxnSpPr>
          <p:spPr>
            <a:xfrm rot="5400000">
              <a:off x="6063699" y="112304"/>
              <a:ext cx="243900" cy="438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25"/>
            <p:cNvCxnSpPr>
              <a:stCxn id="570" idx="0"/>
              <a:endCxn id="579" idx="0"/>
            </p:cNvCxnSpPr>
            <p:nvPr/>
          </p:nvCxnSpPr>
          <p:spPr>
            <a:xfrm rot="5400000">
              <a:off x="5060995" y="437123"/>
              <a:ext cx="713700" cy="964800"/>
            </a:xfrm>
            <a:prstGeom prst="curvedConnector3">
              <a:avLst>
                <a:gd name="adj1" fmla="val 13358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25"/>
            <p:cNvCxnSpPr>
              <a:stCxn id="570" idx="0"/>
              <a:endCxn id="581" idx="2"/>
            </p:cNvCxnSpPr>
            <p:nvPr/>
          </p:nvCxnSpPr>
          <p:spPr>
            <a:xfrm rot="-5400000" flipH="1">
              <a:off x="6049045" y="413873"/>
              <a:ext cx="690600" cy="9882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25"/>
            <p:cNvCxnSpPr>
              <a:stCxn id="573" idx="4"/>
              <a:endCxn id="571" idx="4"/>
            </p:cNvCxnSpPr>
            <p:nvPr/>
          </p:nvCxnSpPr>
          <p:spPr>
            <a:xfrm rot="-5400000">
              <a:off x="2893403" y="-1037259"/>
              <a:ext cx="736500" cy="3142800"/>
            </a:xfrm>
            <a:prstGeom prst="curvedConnector3">
              <a:avLst>
                <a:gd name="adj1" fmla="val 132704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7" name="Google Shape;587;p25"/>
            <p:cNvCxnSpPr>
              <a:stCxn id="571" idx="5"/>
              <a:endCxn id="582" idx="4"/>
            </p:cNvCxnSpPr>
            <p:nvPr/>
          </p:nvCxnSpPr>
          <p:spPr>
            <a:xfrm rot="-5400000">
              <a:off x="5553449" y="-629154"/>
              <a:ext cx="153600" cy="1457700"/>
            </a:xfrm>
            <a:prstGeom prst="curvedConnector3">
              <a:avLst>
                <a:gd name="adj1" fmla="val 25702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588" name="Google Shape;588;p25"/>
            <p:cNvGrpSpPr/>
            <p:nvPr/>
          </p:nvGrpSpPr>
          <p:grpSpPr>
            <a:xfrm rot="9974251" flipH="1">
              <a:off x="3788996" y="802226"/>
              <a:ext cx="279603" cy="279603"/>
              <a:chOff x="6238800" y="4370675"/>
              <a:chExt cx="279600" cy="279600"/>
            </a:xfrm>
          </p:grpSpPr>
          <p:sp>
            <p:nvSpPr>
              <p:cNvPr id="589" name="Google Shape;589;p25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" name="Google Shape;576;p25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90" name="Google Shape;590;p25"/>
            <p:cNvGrpSpPr/>
            <p:nvPr/>
          </p:nvGrpSpPr>
          <p:grpSpPr>
            <a:xfrm rot="9974251" flipH="1">
              <a:off x="6884491" y="1080282"/>
              <a:ext cx="279603" cy="279603"/>
              <a:chOff x="9179346" y="3254114"/>
              <a:chExt cx="279600" cy="279600"/>
            </a:xfrm>
          </p:grpSpPr>
          <p:sp>
            <p:nvSpPr>
              <p:cNvPr id="591" name="Google Shape;591;p25"/>
              <p:cNvSpPr/>
              <p:nvPr/>
            </p:nvSpPr>
            <p:spPr>
              <a:xfrm>
                <a:off x="9229011" y="3303773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1" name="Google Shape;581;p25"/>
              <p:cNvSpPr/>
              <p:nvPr/>
            </p:nvSpPr>
            <p:spPr>
              <a:xfrm>
                <a:off x="9179346" y="3254114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92" name="Google Shape;592;p25"/>
            <p:cNvGrpSpPr/>
            <p:nvPr/>
          </p:nvGrpSpPr>
          <p:grpSpPr>
            <a:xfrm rot="9974251" flipH="1">
              <a:off x="1583710" y="898377"/>
              <a:ext cx="279603" cy="279603"/>
              <a:chOff x="4074075" y="4691825"/>
              <a:chExt cx="279600" cy="279600"/>
            </a:xfrm>
          </p:grpSpPr>
          <p:sp>
            <p:nvSpPr>
              <p:cNvPr id="593" name="Google Shape;593;p25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3" name="Google Shape;573;p25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82" name="Google Shape;582;p25"/>
            <p:cNvSpPr/>
            <p:nvPr/>
          </p:nvSpPr>
          <p:spPr>
            <a:xfrm rot="9974251" flipH="1">
              <a:off x="6285924" y="20112"/>
              <a:ext cx="192302" cy="192302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94" name="Google Shape;594;p25"/>
            <p:cNvCxnSpPr/>
            <p:nvPr/>
          </p:nvCxnSpPr>
          <p:spPr>
            <a:xfrm rot="-5400000">
              <a:off x="2898566" y="99184"/>
              <a:ext cx="678300" cy="411300"/>
            </a:xfrm>
            <a:prstGeom prst="curvedConnector3">
              <a:avLst>
                <a:gd name="adj1" fmla="val 5010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2419220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6" name="Google Shape;596;p26"/>
          <p:cNvGrpSpPr/>
          <p:nvPr/>
        </p:nvGrpSpPr>
        <p:grpSpPr>
          <a:xfrm>
            <a:off x="-418600" y="57767"/>
            <a:ext cx="6697733" cy="2584200"/>
            <a:chOff x="-313950" y="43325"/>
            <a:chExt cx="5023300" cy="1938150"/>
          </a:xfrm>
        </p:grpSpPr>
        <p:sp>
          <p:nvSpPr>
            <p:cNvPr id="597" name="Google Shape;597;p26"/>
            <p:cNvSpPr/>
            <p:nvPr/>
          </p:nvSpPr>
          <p:spPr>
            <a:xfrm>
              <a:off x="217150" y="4557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" name="Google Shape;598;p26"/>
            <p:cNvSpPr/>
            <p:nvPr/>
          </p:nvSpPr>
          <p:spPr>
            <a:xfrm>
              <a:off x="1645550" y="1400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599" name="Google Shape;599;p26"/>
            <p:cNvCxnSpPr>
              <a:endCxn id="597" idx="4"/>
            </p:cNvCxnSpPr>
            <p:nvPr/>
          </p:nvCxnSpPr>
          <p:spPr>
            <a:xfrm rot="5400000" flipH="1">
              <a:off x="129250" y="814100"/>
              <a:ext cx="710400" cy="354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00" name="Google Shape;600;p26"/>
            <p:cNvCxnSpPr>
              <a:stCxn id="597" idx="6"/>
              <a:endCxn id="598" idx="2"/>
            </p:cNvCxnSpPr>
            <p:nvPr/>
          </p:nvCxnSpPr>
          <p:spPr>
            <a:xfrm rot="10800000" flipH="1">
              <a:off x="397450" y="230300"/>
              <a:ext cx="1248000" cy="3156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01" name="Google Shape;601;p26"/>
            <p:cNvCxnSpPr>
              <a:stCxn id="598" idx="6"/>
              <a:endCxn id="602" idx="0"/>
            </p:cNvCxnSpPr>
            <p:nvPr/>
          </p:nvCxnSpPr>
          <p:spPr>
            <a:xfrm>
              <a:off x="1825850" y="230225"/>
              <a:ext cx="520800" cy="466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603" name="Google Shape;603;p26"/>
            <p:cNvSpPr/>
            <p:nvPr/>
          </p:nvSpPr>
          <p:spPr>
            <a:xfrm>
              <a:off x="3217075" y="2216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" name="Google Shape;604;p26"/>
            <p:cNvSpPr/>
            <p:nvPr/>
          </p:nvSpPr>
          <p:spPr>
            <a:xfrm>
              <a:off x="3707450" y="6564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605" name="Google Shape;605;p26"/>
            <p:cNvCxnSpPr>
              <a:endCxn id="606" idx="2"/>
            </p:cNvCxnSpPr>
            <p:nvPr/>
          </p:nvCxnSpPr>
          <p:spPr>
            <a:xfrm rot="-5400000">
              <a:off x="-842250" y="667775"/>
              <a:ext cx="1842000" cy="78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607" name="Google Shape;607;p26"/>
            <p:cNvCxnSpPr>
              <a:stCxn id="598" idx="2"/>
              <a:endCxn id="606" idx="6"/>
            </p:cNvCxnSpPr>
            <p:nvPr/>
          </p:nvCxnSpPr>
          <p:spPr>
            <a:xfrm rot="10800000">
              <a:off x="663650" y="139625"/>
              <a:ext cx="981900" cy="906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608" name="Google Shape;608;p26"/>
            <p:cNvCxnSpPr>
              <a:endCxn id="602" idx="3"/>
            </p:cNvCxnSpPr>
            <p:nvPr/>
          </p:nvCxnSpPr>
          <p:spPr>
            <a:xfrm>
              <a:off x="674696" y="742154"/>
              <a:ext cx="1573200" cy="193500"/>
            </a:xfrm>
            <a:prstGeom prst="curvedConnector4">
              <a:avLst>
                <a:gd name="adj1" fmla="val 48699"/>
                <a:gd name="adj2" fmla="val 24422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609" name="Google Shape;609;p26"/>
            <p:cNvCxnSpPr>
              <a:stCxn id="602" idx="7"/>
              <a:endCxn id="603" idx="2"/>
            </p:cNvCxnSpPr>
            <p:nvPr/>
          </p:nvCxnSpPr>
          <p:spPr>
            <a:xfrm rot="-5400000">
              <a:off x="2602204" y="122946"/>
              <a:ext cx="458400" cy="771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610" name="Google Shape;610;p26"/>
            <p:cNvCxnSpPr>
              <a:stCxn id="603" idx="6"/>
              <a:endCxn id="611" idx="1"/>
            </p:cNvCxnSpPr>
            <p:nvPr/>
          </p:nvCxnSpPr>
          <p:spPr>
            <a:xfrm rot="10800000" flipH="1">
              <a:off x="3332875" y="162200"/>
              <a:ext cx="1212300" cy="117300"/>
            </a:xfrm>
            <a:prstGeom prst="curvedConnector4">
              <a:avLst>
                <a:gd name="adj1" fmla="val 48840"/>
                <a:gd name="adj2" fmla="val 32698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612" name="Google Shape;612;p26"/>
            <p:cNvCxnSpPr>
              <a:stCxn id="611" idx="4"/>
              <a:endCxn id="604" idx="6"/>
            </p:cNvCxnSpPr>
            <p:nvPr/>
          </p:nvCxnSpPr>
          <p:spPr>
            <a:xfrm rot="5400000">
              <a:off x="4040350" y="173825"/>
              <a:ext cx="420300" cy="72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613" name="Google Shape;613;p26"/>
            <p:cNvCxnSpPr>
              <a:stCxn id="604" idx="2"/>
              <a:endCxn id="598" idx="6"/>
            </p:cNvCxnSpPr>
            <p:nvPr/>
          </p:nvCxnSpPr>
          <p:spPr>
            <a:xfrm rot="10800000">
              <a:off x="1825850" y="230300"/>
              <a:ext cx="1881600" cy="516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614" name="Google Shape;614;p26"/>
            <p:cNvCxnSpPr>
              <a:stCxn id="603" idx="5"/>
            </p:cNvCxnSpPr>
            <p:nvPr/>
          </p:nvCxnSpPr>
          <p:spPr>
            <a:xfrm rot="5400000">
              <a:off x="2496466" y="465791"/>
              <a:ext cx="964800" cy="674100"/>
            </a:xfrm>
            <a:prstGeom prst="curvedConnector3">
              <a:avLst>
                <a:gd name="adj1" fmla="val 5087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615" name="Google Shape;615;p26"/>
            <p:cNvCxnSpPr>
              <a:stCxn id="598" idx="4"/>
            </p:cNvCxnSpPr>
            <p:nvPr/>
          </p:nvCxnSpPr>
          <p:spPr>
            <a:xfrm rot="5400000">
              <a:off x="765950" y="707825"/>
              <a:ext cx="1357200" cy="582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616" name="Google Shape;616;p26"/>
            <p:cNvGrpSpPr/>
            <p:nvPr/>
          </p:nvGrpSpPr>
          <p:grpSpPr>
            <a:xfrm>
              <a:off x="2206950" y="697000"/>
              <a:ext cx="279600" cy="279600"/>
              <a:chOff x="2206950" y="697000"/>
              <a:chExt cx="279600" cy="279600"/>
            </a:xfrm>
          </p:grpSpPr>
          <p:sp>
            <p:nvSpPr>
              <p:cNvPr id="617" name="Google Shape;617;p26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2" name="Google Shape;602;p26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18" name="Google Shape;618;p26"/>
            <p:cNvGrpSpPr/>
            <p:nvPr/>
          </p:nvGrpSpPr>
          <p:grpSpPr>
            <a:xfrm>
              <a:off x="471450" y="43325"/>
              <a:ext cx="192300" cy="192300"/>
              <a:chOff x="471450" y="43325"/>
              <a:chExt cx="192300" cy="192300"/>
            </a:xfrm>
          </p:grpSpPr>
          <p:sp>
            <p:nvSpPr>
              <p:cNvPr id="619" name="Google Shape;619;p26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" name="Google Shape;606;p26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20" name="Google Shape;620;p26"/>
            <p:cNvGrpSpPr/>
            <p:nvPr/>
          </p:nvGrpSpPr>
          <p:grpSpPr>
            <a:xfrm>
              <a:off x="4517050" y="134075"/>
              <a:ext cx="192300" cy="192300"/>
              <a:chOff x="4587025" y="-72475"/>
              <a:chExt cx="192300" cy="192300"/>
            </a:xfrm>
          </p:grpSpPr>
          <p:sp>
            <p:nvSpPr>
              <p:cNvPr id="621" name="Google Shape;621;p26"/>
              <p:cNvSpPr/>
              <p:nvPr/>
            </p:nvSpPr>
            <p:spPr>
              <a:xfrm>
                <a:off x="4625275" y="-3422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26"/>
              <p:cNvSpPr/>
              <p:nvPr/>
            </p:nvSpPr>
            <p:spPr>
              <a:xfrm>
                <a:off x="4587025" y="-7247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622" name="Google Shape;622;p26"/>
          <p:cNvGrpSpPr/>
          <p:nvPr/>
        </p:nvGrpSpPr>
        <p:grpSpPr>
          <a:xfrm>
            <a:off x="5330700" y="4317601"/>
            <a:ext cx="6680067" cy="2736967"/>
            <a:chOff x="3998025" y="3238200"/>
            <a:chExt cx="5010050" cy="2052725"/>
          </a:xfrm>
        </p:grpSpPr>
        <p:sp>
          <p:nvSpPr>
            <p:cNvPr id="623" name="Google Shape;623;p26"/>
            <p:cNvSpPr/>
            <p:nvPr/>
          </p:nvSpPr>
          <p:spPr>
            <a:xfrm>
              <a:off x="8217575" y="41265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" name="Google Shape;624;p26"/>
            <p:cNvSpPr/>
            <p:nvPr/>
          </p:nvSpPr>
          <p:spPr>
            <a:xfrm>
              <a:off x="7322400" y="4867188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625" name="Google Shape;625;p26"/>
            <p:cNvCxnSpPr>
              <a:stCxn id="626" idx="7"/>
              <a:endCxn id="627" idx="2"/>
            </p:cNvCxnSpPr>
            <p:nvPr/>
          </p:nvCxnSpPr>
          <p:spPr>
            <a:xfrm rot="-5400000" flipH="1">
              <a:off x="4788829" y="4007346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26"/>
            <p:cNvCxnSpPr>
              <a:stCxn id="627" idx="6"/>
              <a:endCxn id="629" idx="2"/>
            </p:cNvCxnSpPr>
            <p:nvPr/>
          </p:nvCxnSpPr>
          <p:spPr>
            <a:xfrm rot="10800000" flipH="1">
              <a:off x="5555650" y="4266250"/>
              <a:ext cx="953700" cy="3921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26"/>
            <p:cNvCxnSpPr>
              <a:stCxn id="629" idx="6"/>
              <a:endCxn id="624" idx="2"/>
            </p:cNvCxnSpPr>
            <p:nvPr/>
          </p:nvCxnSpPr>
          <p:spPr>
            <a:xfrm>
              <a:off x="6789025" y="4266363"/>
              <a:ext cx="533400" cy="6909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26"/>
            <p:cNvCxnSpPr>
              <a:stCxn id="624" idx="6"/>
              <a:endCxn id="623" idx="2"/>
            </p:cNvCxnSpPr>
            <p:nvPr/>
          </p:nvCxnSpPr>
          <p:spPr>
            <a:xfrm rot="10800000" flipH="1">
              <a:off x="7502700" y="4216638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627" name="Google Shape;627;p26"/>
            <p:cNvSpPr/>
            <p:nvPr/>
          </p:nvSpPr>
          <p:spPr>
            <a:xfrm>
              <a:off x="5439850" y="46004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26"/>
            <p:cNvSpPr/>
            <p:nvPr/>
          </p:nvSpPr>
          <p:spPr>
            <a:xfrm>
              <a:off x="8633775" y="47483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6089400" y="378522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634" name="Google Shape;634;p26"/>
            <p:cNvCxnSpPr>
              <a:stCxn id="635" idx="6"/>
              <a:endCxn id="636" idx="6"/>
            </p:cNvCxnSpPr>
            <p:nvPr/>
          </p:nvCxnSpPr>
          <p:spPr>
            <a:xfrm flipH="1">
              <a:off x="8787875" y="3378000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37" name="Google Shape;637;p26"/>
            <p:cNvCxnSpPr>
              <a:stCxn id="636" idx="0"/>
              <a:endCxn id="623" idx="6"/>
            </p:cNvCxnSpPr>
            <p:nvPr/>
          </p:nvCxnSpPr>
          <p:spPr>
            <a:xfrm rot="5400000" flipH="1">
              <a:off x="8298075" y="4316525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38" name="Google Shape;638;p26"/>
            <p:cNvCxnSpPr>
              <a:stCxn id="623" idx="0"/>
              <a:endCxn id="633" idx="0"/>
            </p:cNvCxnSpPr>
            <p:nvPr/>
          </p:nvCxnSpPr>
          <p:spPr>
            <a:xfrm rot="5400000" flipH="1">
              <a:off x="7056875" y="2875725"/>
              <a:ext cx="341400" cy="2160300"/>
            </a:xfrm>
            <a:prstGeom prst="curvedConnector3">
              <a:avLst>
                <a:gd name="adj1" fmla="val 16973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39" name="Google Shape;639;p26"/>
            <p:cNvCxnSpPr>
              <a:stCxn id="623" idx="0"/>
              <a:endCxn id="635" idx="2"/>
            </p:cNvCxnSpPr>
            <p:nvPr/>
          </p:nvCxnSpPr>
          <p:spPr>
            <a:xfrm rot="-5400000">
              <a:off x="8143925" y="3541875"/>
              <a:ext cx="748500" cy="420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40" name="Google Shape;640;p26"/>
            <p:cNvCxnSpPr>
              <a:stCxn id="626" idx="4"/>
              <a:endCxn id="624" idx="4"/>
            </p:cNvCxnSpPr>
            <p:nvPr/>
          </p:nvCxnSpPr>
          <p:spPr>
            <a:xfrm rot="-5400000" flipH="1">
              <a:off x="5650575" y="3285400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26"/>
            <p:cNvCxnSpPr>
              <a:stCxn id="624" idx="5"/>
              <a:endCxn id="636" idx="4"/>
            </p:cNvCxnSpPr>
            <p:nvPr/>
          </p:nvCxnSpPr>
          <p:spPr>
            <a:xfrm rot="-5400000">
              <a:off x="8024546" y="4354033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642" name="Google Shape;642;p26"/>
            <p:cNvGrpSpPr/>
            <p:nvPr/>
          </p:nvGrpSpPr>
          <p:grpSpPr>
            <a:xfrm>
              <a:off x="6509425" y="4126563"/>
              <a:ext cx="279600" cy="279600"/>
              <a:chOff x="6238800" y="4370675"/>
              <a:chExt cx="279600" cy="279600"/>
            </a:xfrm>
          </p:grpSpPr>
          <p:sp>
            <p:nvSpPr>
              <p:cNvPr id="643" name="Google Shape;643;p26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9" name="Google Shape;629;p26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44" name="Google Shape;644;p26"/>
            <p:cNvGrpSpPr/>
            <p:nvPr/>
          </p:nvGrpSpPr>
          <p:grpSpPr>
            <a:xfrm>
              <a:off x="8728475" y="3238200"/>
              <a:ext cx="279600" cy="279600"/>
              <a:chOff x="8804525" y="3411475"/>
              <a:chExt cx="279600" cy="279600"/>
            </a:xfrm>
          </p:grpSpPr>
          <p:sp>
            <p:nvSpPr>
              <p:cNvPr id="645" name="Google Shape;645;p26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5" name="Google Shape;635;p26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46" name="Google Shape;646;p26"/>
            <p:cNvGrpSpPr/>
            <p:nvPr/>
          </p:nvGrpSpPr>
          <p:grpSpPr>
            <a:xfrm>
              <a:off x="3998025" y="4518550"/>
              <a:ext cx="279600" cy="279600"/>
              <a:chOff x="4074075" y="4691825"/>
              <a:chExt cx="279600" cy="279600"/>
            </a:xfrm>
          </p:grpSpPr>
          <p:sp>
            <p:nvSpPr>
              <p:cNvPr id="647" name="Google Shape;647;p26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" name="Google Shape;626;p26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36" name="Google Shape;636;p26"/>
            <p:cNvSpPr/>
            <p:nvPr/>
          </p:nvSpPr>
          <p:spPr>
            <a:xfrm>
              <a:off x="8595525" y="4710125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648" name="Google Shape;648;p26"/>
            <p:cNvCxnSpPr/>
            <p:nvPr/>
          </p:nvCxnSpPr>
          <p:spPr>
            <a:xfrm rot="-5400000" flipH="1">
              <a:off x="5502575" y="4729925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649" name="Google Shape;649;p26"/>
          <p:cNvSpPr/>
          <p:nvPr/>
        </p:nvSpPr>
        <p:spPr>
          <a:xfrm>
            <a:off x="10774467" y="468500"/>
            <a:ext cx="1882800" cy="18828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0" name="Google Shape;650;p26"/>
          <p:cNvSpPr/>
          <p:nvPr/>
        </p:nvSpPr>
        <p:spPr>
          <a:xfrm>
            <a:off x="9010400" y="196333"/>
            <a:ext cx="1046000" cy="10460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1" name="Google Shape;651;p26"/>
          <p:cNvSpPr/>
          <p:nvPr/>
        </p:nvSpPr>
        <p:spPr>
          <a:xfrm>
            <a:off x="1431567" y="5297317"/>
            <a:ext cx="1239600" cy="12396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2" name="Google Shape;652;p26"/>
          <p:cNvSpPr/>
          <p:nvPr/>
        </p:nvSpPr>
        <p:spPr>
          <a:xfrm>
            <a:off x="314833" y="4902867"/>
            <a:ext cx="848800" cy="8488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199197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/>
          <p:cNvSpPr txBox="1">
            <a:spLocks noGrp="1"/>
          </p:cNvSpPr>
          <p:nvPr>
            <p:ph type="title"/>
          </p:nvPr>
        </p:nvSpPr>
        <p:spPr>
          <a:xfrm>
            <a:off x="1163200" y="7965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subTitle" idx="1"/>
          </p:nvPr>
        </p:nvSpPr>
        <p:spPr>
          <a:xfrm>
            <a:off x="6657499" y="3310933"/>
            <a:ext cx="3340800" cy="2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ubTitle" idx="2"/>
          </p:nvPr>
        </p:nvSpPr>
        <p:spPr>
          <a:xfrm>
            <a:off x="2380333" y="3310933"/>
            <a:ext cx="3340800" cy="2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"/>
          <p:cNvSpPr txBox="1">
            <a:spLocks noGrp="1"/>
          </p:cNvSpPr>
          <p:nvPr>
            <p:ph type="subTitle" idx="3"/>
          </p:nvPr>
        </p:nvSpPr>
        <p:spPr>
          <a:xfrm>
            <a:off x="2380333" y="2565720"/>
            <a:ext cx="33408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subTitle" idx="4"/>
          </p:nvPr>
        </p:nvSpPr>
        <p:spPr>
          <a:xfrm>
            <a:off x="6657500" y="2565720"/>
            <a:ext cx="33408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" name="Google Shape;101;p5"/>
          <p:cNvSpPr/>
          <p:nvPr/>
        </p:nvSpPr>
        <p:spPr>
          <a:xfrm flipH="1">
            <a:off x="-284267" y="4279684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5"/>
          <p:cNvSpPr/>
          <p:nvPr/>
        </p:nvSpPr>
        <p:spPr>
          <a:xfrm>
            <a:off x="10069800" y="5205367"/>
            <a:ext cx="1813200" cy="18132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3" name="Google Shape;103;p5"/>
          <p:cNvSpPr/>
          <p:nvPr/>
        </p:nvSpPr>
        <p:spPr>
          <a:xfrm rot="10800000" flipH="1">
            <a:off x="8550167" y="5885133"/>
            <a:ext cx="586400" cy="586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4" name="Google Shape;104;p5"/>
          <p:cNvGrpSpPr/>
          <p:nvPr/>
        </p:nvGrpSpPr>
        <p:grpSpPr>
          <a:xfrm rot="-5400000">
            <a:off x="9102453" y="586451"/>
            <a:ext cx="3472467" cy="2872933"/>
            <a:chOff x="6468475" y="-869552"/>
            <a:chExt cx="2604350" cy="2154700"/>
          </a:xfrm>
        </p:grpSpPr>
        <p:sp>
          <p:nvSpPr>
            <p:cNvPr id="105" name="Google Shape;105;p5"/>
            <p:cNvSpPr/>
            <p:nvPr/>
          </p:nvSpPr>
          <p:spPr>
            <a:xfrm>
              <a:off x="8293625" y="509298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7398450" y="976098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107" name="Google Shape;107;p5"/>
            <p:cNvCxnSpPr>
              <a:stCxn id="108" idx="6"/>
              <a:endCxn id="106" idx="2"/>
            </p:cNvCxnSpPr>
            <p:nvPr/>
          </p:nvCxnSpPr>
          <p:spPr>
            <a:xfrm>
              <a:off x="6748075" y="406536"/>
              <a:ext cx="650400" cy="659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5"/>
            <p:cNvCxnSpPr>
              <a:stCxn id="106" idx="6"/>
              <a:endCxn id="105" idx="2"/>
            </p:cNvCxnSpPr>
            <p:nvPr/>
          </p:nvCxnSpPr>
          <p:spPr>
            <a:xfrm rot="10800000" flipH="1">
              <a:off x="7578750" y="599448"/>
              <a:ext cx="714900" cy="4668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110" name="Google Shape;110;p5"/>
            <p:cNvSpPr/>
            <p:nvPr/>
          </p:nvSpPr>
          <p:spPr>
            <a:xfrm>
              <a:off x="8957025" y="-869552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8709825" y="1131098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7328525" y="731673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113" name="Google Shape;113;p5"/>
            <p:cNvCxnSpPr>
              <a:stCxn id="114" idx="6"/>
              <a:endCxn id="115" idx="6"/>
            </p:cNvCxnSpPr>
            <p:nvPr/>
          </p:nvCxnSpPr>
          <p:spPr>
            <a:xfrm flipH="1">
              <a:off x="8863950" y="199573"/>
              <a:ext cx="183300" cy="989400"/>
            </a:xfrm>
            <a:prstGeom prst="curvedConnector3">
              <a:avLst>
                <a:gd name="adj1" fmla="val -12991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16;p5"/>
            <p:cNvCxnSpPr>
              <a:stCxn id="115" idx="0"/>
              <a:endCxn id="105" idx="6"/>
            </p:cNvCxnSpPr>
            <p:nvPr/>
          </p:nvCxnSpPr>
          <p:spPr>
            <a:xfrm rot="5400000" flipH="1">
              <a:off x="8374125" y="699248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5"/>
            <p:cNvCxnSpPr>
              <a:endCxn id="112" idx="0"/>
            </p:cNvCxnSpPr>
            <p:nvPr/>
          </p:nvCxnSpPr>
          <p:spPr>
            <a:xfrm rot="10800000">
              <a:off x="7386425" y="731673"/>
              <a:ext cx="867000" cy="102900"/>
            </a:xfrm>
            <a:prstGeom prst="curvedConnector4">
              <a:avLst>
                <a:gd name="adj1" fmla="val 46661"/>
                <a:gd name="adj2" fmla="val 331414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5"/>
            <p:cNvCxnSpPr>
              <a:stCxn id="110" idx="4"/>
              <a:endCxn id="114" idx="2"/>
            </p:cNvCxnSpPr>
            <p:nvPr/>
          </p:nvCxnSpPr>
          <p:spPr>
            <a:xfrm rot="5400000">
              <a:off x="8414625" y="-400652"/>
              <a:ext cx="953400" cy="247200"/>
            </a:xfrm>
            <a:prstGeom prst="curvedConnector4">
              <a:avLst>
                <a:gd name="adj1" fmla="val 42664"/>
                <a:gd name="adj2" fmla="val 19635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5"/>
            <p:cNvCxnSpPr>
              <a:stCxn id="106" idx="5"/>
              <a:endCxn id="115" idx="1"/>
            </p:cNvCxnSpPr>
            <p:nvPr/>
          </p:nvCxnSpPr>
          <p:spPr>
            <a:xfrm rot="-5400000">
              <a:off x="8121596" y="551744"/>
              <a:ext cx="9000" cy="1147500"/>
            </a:xfrm>
            <a:prstGeom prst="curvedConnector5">
              <a:avLst>
                <a:gd name="adj1" fmla="val -2939215"/>
                <a:gd name="adj2" fmla="val 49919"/>
                <a:gd name="adj3" fmla="val 305856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120" name="Google Shape;120;p5"/>
            <p:cNvGrpSpPr/>
            <p:nvPr/>
          </p:nvGrpSpPr>
          <p:grpSpPr>
            <a:xfrm>
              <a:off x="6468475" y="266736"/>
              <a:ext cx="279600" cy="279600"/>
              <a:chOff x="6238800" y="4370675"/>
              <a:chExt cx="279600" cy="279600"/>
            </a:xfrm>
          </p:grpSpPr>
          <p:sp>
            <p:nvSpPr>
              <p:cNvPr id="121" name="Google Shape;121;p5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" name="Google Shape;108;p5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2" name="Google Shape;122;p5"/>
            <p:cNvGrpSpPr/>
            <p:nvPr/>
          </p:nvGrpSpPr>
          <p:grpSpPr>
            <a:xfrm>
              <a:off x="8767650" y="59773"/>
              <a:ext cx="279600" cy="279600"/>
              <a:chOff x="8804525" y="3411475"/>
              <a:chExt cx="279600" cy="279600"/>
            </a:xfrm>
          </p:grpSpPr>
          <p:sp>
            <p:nvSpPr>
              <p:cNvPr id="123" name="Google Shape;123;p5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15" name="Google Shape;115;p5"/>
            <p:cNvSpPr/>
            <p:nvPr/>
          </p:nvSpPr>
          <p:spPr>
            <a:xfrm>
              <a:off x="8671575" y="1092848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456034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>
            <a:spLocks noGrp="1"/>
          </p:cNvSpPr>
          <p:nvPr>
            <p:ph type="title" hasCustomPrompt="1"/>
          </p:nvPr>
        </p:nvSpPr>
        <p:spPr>
          <a:xfrm>
            <a:off x="1444533" y="2354584"/>
            <a:ext cx="6448000" cy="168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62" name="Google Shape;162;p11"/>
          <p:cNvSpPr txBox="1">
            <a:spLocks noGrp="1"/>
          </p:cNvSpPr>
          <p:nvPr>
            <p:ph type="subTitle" idx="1"/>
          </p:nvPr>
        </p:nvSpPr>
        <p:spPr>
          <a:xfrm>
            <a:off x="1444533" y="3971351"/>
            <a:ext cx="6448000" cy="532000"/>
          </a:xfrm>
          <a:prstGeom prst="rect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grpSp>
        <p:nvGrpSpPr>
          <p:cNvPr id="163" name="Google Shape;163;p11"/>
          <p:cNvGrpSpPr/>
          <p:nvPr/>
        </p:nvGrpSpPr>
        <p:grpSpPr>
          <a:xfrm>
            <a:off x="3868734" y="4548634"/>
            <a:ext cx="8243433" cy="2736967"/>
            <a:chOff x="2901550" y="3411475"/>
            <a:chExt cx="6182575" cy="2052725"/>
          </a:xfrm>
        </p:grpSpPr>
        <p:sp>
          <p:nvSpPr>
            <p:cNvPr id="164" name="Google Shape;164;p11"/>
            <p:cNvSpPr/>
            <p:nvPr/>
          </p:nvSpPr>
          <p:spPr>
            <a:xfrm>
              <a:off x="8293625" y="42998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11"/>
            <p:cNvSpPr/>
            <p:nvPr/>
          </p:nvSpPr>
          <p:spPr>
            <a:xfrm>
              <a:off x="7398450" y="5040463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166" name="Google Shape;166;p11"/>
            <p:cNvCxnSpPr>
              <a:stCxn id="167" idx="7"/>
              <a:endCxn id="168" idx="2"/>
            </p:cNvCxnSpPr>
            <p:nvPr/>
          </p:nvCxnSpPr>
          <p:spPr>
            <a:xfrm rot="-5400000" flipH="1">
              <a:off x="4864879" y="4180621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11"/>
            <p:cNvCxnSpPr>
              <a:stCxn id="168" idx="6"/>
              <a:endCxn id="170" idx="2"/>
            </p:cNvCxnSpPr>
            <p:nvPr/>
          </p:nvCxnSpPr>
          <p:spPr>
            <a:xfrm rot="10800000" flipH="1">
              <a:off x="5631700" y="4400525"/>
              <a:ext cx="607200" cy="431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1"/>
            <p:cNvCxnSpPr>
              <a:stCxn id="170" idx="6"/>
              <a:endCxn id="165" idx="2"/>
            </p:cNvCxnSpPr>
            <p:nvPr/>
          </p:nvCxnSpPr>
          <p:spPr>
            <a:xfrm>
              <a:off x="6518500" y="4400388"/>
              <a:ext cx="879900" cy="7302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11"/>
            <p:cNvCxnSpPr>
              <a:stCxn id="165" idx="6"/>
              <a:endCxn id="164" idx="2"/>
            </p:cNvCxnSpPr>
            <p:nvPr/>
          </p:nvCxnSpPr>
          <p:spPr>
            <a:xfrm rot="10800000" flipH="1">
              <a:off x="7578750" y="4389913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168" name="Google Shape;168;p11"/>
            <p:cNvSpPr/>
            <p:nvPr/>
          </p:nvSpPr>
          <p:spPr>
            <a:xfrm>
              <a:off x="5515900" y="477372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8709825" y="49216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7462950" y="42416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175" name="Google Shape;175;p11"/>
            <p:cNvCxnSpPr>
              <a:stCxn id="176" idx="6"/>
              <a:endCxn id="177" idx="6"/>
            </p:cNvCxnSpPr>
            <p:nvPr/>
          </p:nvCxnSpPr>
          <p:spPr>
            <a:xfrm flipH="1">
              <a:off x="8863925" y="3551275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11"/>
            <p:cNvCxnSpPr>
              <a:stCxn id="177" idx="0"/>
              <a:endCxn id="164" idx="6"/>
            </p:cNvCxnSpPr>
            <p:nvPr/>
          </p:nvCxnSpPr>
          <p:spPr>
            <a:xfrm rot="5400000" flipH="1">
              <a:off x="8374125" y="4489800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11"/>
            <p:cNvCxnSpPr>
              <a:stCxn id="164" idx="0"/>
              <a:endCxn id="174" idx="0"/>
            </p:cNvCxnSpPr>
            <p:nvPr/>
          </p:nvCxnSpPr>
          <p:spPr>
            <a:xfrm rot="5400000" flipH="1">
              <a:off x="7923275" y="3839350"/>
              <a:ext cx="58200" cy="862800"/>
            </a:xfrm>
            <a:prstGeom prst="curvedConnector3">
              <a:avLst>
                <a:gd name="adj1" fmla="val 5091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11"/>
            <p:cNvCxnSpPr>
              <a:stCxn id="164" idx="0"/>
              <a:endCxn id="176" idx="2"/>
            </p:cNvCxnSpPr>
            <p:nvPr/>
          </p:nvCxnSpPr>
          <p:spPr>
            <a:xfrm rot="-5400000">
              <a:off x="8219975" y="3715150"/>
              <a:ext cx="748500" cy="420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11"/>
            <p:cNvCxnSpPr>
              <a:stCxn id="167" idx="4"/>
              <a:endCxn id="165" idx="4"/>
            </p:cNvCxnSpPr>
            <p:nvPr/>
          </p:nvCxnSpPr>
          <p:spPr>
            <a:xfrm rot="-5400000" flipH="1">
              <a:off x="5726625" y="3458675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11"/>
            <p:cNvCxnSpPr>
              <a:stCxn id="165" idx="5"/>
              <a:endCxn id="177" idx="4"/>
            </p:cNvCxnSpPr>
            <p:nvPr/>
          </p:nvCxnSpPr>
          <p:spPr>
            <a:xfrm rot="-5400000">
              <a:off x="8100596" y="4527308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183" name="Google Shape;183;p11"/>
            <p:cNvGrpSpPr/>
            <p:nvPr/>
          </p:nvGrpSpPr>
          <p:grpSpPr>
            <a:xfrm>
              <a:off x="6238900" y="4260588"/>
              <a:ext cx="279600" cy="279600"/>
              <a:chOff x="6238800" y="4370675"/>
              <a:chExt cx="279600" cy="279600"/>
            </a:xfrm>
          </p:grpSpPr>
          <p:sp>
            <p:nvSpPr>
              <p:cNvPr id="184" name="Google Shape;184;p11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" name="Google Shape;170;p11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85" name="Google Shape;185;p11"/>
            <p:cNvGrpSpPr/>
            <p:nvPr/>
          </p:nvGrpSpPr>
          <p:grpSpPr>
            <a:xfrm>
              <a:off x="8804525" y="3411475"/>
              <a:ext cx="279600" cy="279600"/>
              <a:chOff x="8804525" y="3411475"/>
              <a:chExt cx="279600" cy="279600"/>
            </a:xfrm>
          </p:grpSpPr>
          <p:sp>
            <p:nvSpPr>
              <p:cNvPr id="186" name="Google Shape;186;p11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87" name="Google Shape;187;p11"/>
            <p:cNvGrpSpPr/>
            <p:nvPr/>
          </p:nvGrpSpPr>
          <p:grpSpPr>
            <a:xfrm>
              <a:off x="4074075" y="4691825"/>
              <a:ext cx="279600" cy="279600"/>
              <a:chOff x="4074075" y="4691825"/>
              <a:chExt cx="279600" cy="279600"/>
            </a:xfrm>
          </p:grpSpPr>
          <p:sp>
            <p:nvSpPr>
              <p:cNvPr id="188" name="Google Shape;188;p11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77" name="Google Shape;177;p11"/>
            <p:cNvSpPr/>
            <p:nvPr/>
          </p:nvSpPr>
          <p:spPr>
            <a:xfrm>
              <a:off x="8671575" y="4883400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7192013" y="3804375"/>
              <a:ext cx="344300" cy="1244950"/>
            </a:xfrm>
            <a:custGeom>
              <a:avLst/>
              <a:gdLst/>
              <a:ahLst/>
              <a:cxnLst/>
              <a:rect l="l" t="t" r="r" b="b"/>
              <a:pathLst>
                <a:path w="13772" h="49798" extrusionOk="0">
                  <a:moveTo>
                    <a:pt x="12616" y="49798"/>
                  </a:moveTo>
                  <a:cubicBezTo>
                    <a:pt x="12694" y="48084"/>
                    <a:pt x="14838" y="42511"/>
                    <a:pt x="13084" y="39511"/>
                  </a:cubicBezTo>
                  <a:cubicBezTo>
                    <a:pt x="11331" y="36511"/>
                    <a:pt x="4199" y="35147"/>
                    <a:pt x="2095" y="31796"/>
                  </a:cubicBezTo>
                  <a:cubicBezTo>
                    <a:pt x="-9" y="28445"/>
                    <a:pt x="-476" y="24704"/>
                    <a:pt x="459" y="19405"/>
                  </a:cubicBezTo>
                  <a:cubicBezTo>
                    <a:pt x="1394" y="14106"/>
                    <a:pt x="6499" y="3234"/>
                    <a:pt x="7707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sp>
        <p:cxnSp>
          <p:nvCxnSpPr>
            <p:cNvPr id="190" name="Google Shape;190;p11"/>
            <p:cNvCxnSpPr/>
            <p:nvPr/>
          </p:nvCxnSpPr>
          <p:spPr>
            <a:xfrm rot="-5400000" flipH="1">
              <a:off x="5578625" y="4903200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91" name="Google Shape;191;p11"/>
            <p:cNvCxnSpPr/>
            <p:nvPr/>
          </p:nvCxnSpPr>
          <p:spPr>
            <a:xfrm rot="10800000">
              <a:off x="2901550" y="4524625"/>
              <a:ext cx="1169100" cy="3039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92" name="Google Shape;192;p11"/>
          <p:cNvSpPr/>
          <p:nvPr/>
        </p:nvSpPr>
        <p:spPr>
          <a:xfrm flipH="1">
            <a:off x="1578700" y="5666300"/>
            <a:ext cx="1585600" cy="15856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3" name="Google Shape;193;p11"/>
          <p:cNvSpPr/>
          <p:nvPr/>
        </p:nvSpPr>
        <p:spPr>
          <a:xfrm flipH="1">
            <a:off x="11145800" y="2905333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11"/>
          <p:cNvSpPr/>
          <p:nvPr/>
        </p:nvSpPr>
        <p:spPr>
          <a:xfrm flipH="1">
            <a:off x="11198233" y="750500"/>
            <a:ext cx="1070000" cy="10700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087658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5396233" y="3429300"/>
            <a:ext cx="5844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333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title" idx="2" hasCustomPrompt="1"/>
          </p:nvPr>
        </p:nvSpPr>
        <p:spPr>
          <a:xfrm>
            <a:off x="5647833" y="1411067"/>
            <a:ext cx="2721600" cy="182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3"/>
          <p:cNvSpPr/>
          <p:nvPr/>
        </p:nvSpPr>
        <p:spPr>
          <a:xfrm>
            <a:off x="8803633" y="-249867"/>
            <a:ext cx="1239600" cy="12396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" name="Google Shape;78;p3"/>
          <p:cNvSpPr/>
          <p:nvPr/>
        </p:nvSpPr>
        <p:spPr>
          <a:xfrm>
            <a:off x="2488600" y="5450567"/>
            <a:ext cx="2002000" cy="20020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3"/>
          <p:cNvSpPr/>
          <p:nvPr/>
        </p:nvSpPr>
        <p:spPr>
          <a:xfrm>
            <a:off x="10962933" y="1790384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3"/>
          <p:cNvSpPr/>
          <p:nvPr/>
        </p:nvSpPr>
        <p:spPr>
          <a:xfrm>
            <a:off x="3125333" y="-511133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3"/>
          <p:cNvSpPr/>
          <p:nvPr/>
        </p:nvSpPr>
        <p:spPr>
          <a:xfrm>
            <a:off x="987567" y="5739467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2" name="Google Shape;82;p3"/>
          <p:cNvGrpSpPr/>
          <p:nvPr/>
        </p:nvGrpSpPr>
        <p:grpSpPr>
          <a:xfrm>
            <a:off x="8890301" y="3492133"/>
            <a:ext cx="3425233" cy="3282800"/>
            <a:chOff x="6667725" y="2619100"/>
            <a:chExt cx="2568925" cy="2462100"/>
          </a:xfrm>
        </p:grpSpPr>
        <p:sp>
          <p:nvSpPr>
            <p:cNvPr id="83" name="Google Shape;83;p3"/>
            <p:cNvSpPr/>
            <p:nvPr/>
          </p:nvSpPr>
          <p:spPr>
            <a:xfrm>
              <a:off x="8674900" y="382690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4" name="Google Shape;84;p3"/>
            <p:cNvGrpSpPr/>
            <p:nvPr/>
          </p:nvGrpSpPr>
          <p:grpSpPr>
            <a:xfrm>
              <a:off x="6667725" y="4742525"/>
              <a:ext cx="192300" cy="192300"/>
              <a:chOff x="471450" y="43325"/>
              <a:chExt cx="192300" cy="192300"/>
            </a:xfrm>
          </p:grpSpPr>
          <p:sp>
            <p:nvSpPr>
              <p:cNvPr id="85" name="Google Shape;85;p3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7" name="Google Shape;87;p3"/>
            <p:cNvSpPr/>
            <p:nvPr/>
          </p:nvSpPr>
          <p:spPr>
            <a:xfrm>
              <a:off x="8855200" y="474252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88" name="Google Shape;88;p3"/>
            <p:cNvCxnSpPr>
              <a:stCxn id="83" idx="4"/>
            </p:cNvCxnSpPr>
            <p:nvPr/>
          </p:nvCxnSpPr>
          <p:spPr>
            <a:xfrm rot="5400000">
              <a:off x="8036200" y="4352350"/>
              <a:ext cx="1074000" cy="3837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89" name="Google Shape;89;p3"/>
            <p:cNvCxnSpPr>
              <a:stCxn id="83" idx="0"/>
            </p:cNvCxnSpPr>
            <p:nvPr/>
          </p:nvCxnSpPr>
          <p:spPr>
            <a:xfrm rot="-5400000">
              <a:off x="8396950" y="2987200"/>
              <a:ext cx="1207800" cy="471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3"/>
            <p:cNvCxnSpPr>
              <a:stCxn id="83" idx="4"/>
              <a:endCxn id="86" idx="6"/>
            </p:cNvCxnSpPr>
            <p:nvPr/>
          </p:nvCxnSpPr>
          <p:spPr>
            <a:xfrm rot="5400000">
              <a:off x="7396750" y="3470500"/>
              <a:ext cx="831600" cy="19050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91" name="Google Shape;91;p3"/>
            <p:cNvCxnSpPr>
              <a:stCxn id="83" idx="2"/>
              <a:endCxn id="87" idx="0"/>
            </p:cNvCxnSpPr>
            <p:nvPr/>
          </p:nvCxnSpPr>
          <p:spPr>
            <a:xfrm>
              <a:off x="8674900" y="3917050"/>
              <a:ext cx="238200" cy="825600"/>
            </a:xfrm>
            <a:prstGeom prst="curvedConnector4">
              <a:avLst>
                <a:gd name="adj1" fmla="val -99969"/>
                <a:gd name="adj2" fmla="val 5545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862975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body" idx="1"/>
          </p:nvPr>
        </p:nvSpPr>
        <p:spPr>
          <a:xfrm>
            <a:off x="960000" y="1621000"/>
            <a:ext cx="10272000" cy="32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sz="1467"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4566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 txBox="1">
            <a:spLocks noGrp="1"/>
          </p:cNvSpPr>
          <p:nvPr>
            <p:ph type="title"/>
          </p:nvPr>
        </p:nvSpPr>
        <p:spPr>
          <a:xfrm>
            <a:off x="1496767" y="1615151"/>
            <a:ext cx="4659600" cy="11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type="subTitle" idx="1"/>
          </p:nvPr>
        </p:nvSpPr>
        <p:spPr>
          <a:xfrm>
            <a:off x="1496767" y="2790051"/>
            <a:ext cx="4659600" cy="24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46" name="Google Shape;146;p7"/>
          <p:cNvSpPr>
            <a:spLocks noGrp="1"/>
          </p:cNvSpPr>
          <p:nvPr>
            <p:ph type="pic" idx="2"/>
          </p:nvPr>
        </p:nvSpPr>
        <p:spPr>
          <a:xfrm>
            <a:off x="7341400" y="1604400"/>
            <a:ext cx="3649200" cy="3649200"/>
          </a:xfrm>
          <a:prstGeom prst="ellipse">
            <a:avLst/>
          </a:prstGeom>
          <a:noFill/>
          <a:ln>
            <a:noFill/>
          </a:ln>
          <a:effectLst>
            <a:outerShdw blurRad="228600" algn="bl" rotWithShape="0">
              <a:schemeClr val="accent1">
                <a:alpha val="30000"/>
              </a:schemeClr>
            </a:outerShdw>
          </a:effectLst>
        </p:spPr>
      </p:sp>
      <p:sp>
        <p:nvSpPr>
          <p:cNvPr id="147" name="Google Shape;147;p7"/>
          <p:cNvSpPr/>
          <p:nvPr/>
        </p:nvSpPr>
        <p:spPr>
          <a:xfrm>
            <a:off x="-947667" y="5253600"/>
            <a:ext cx="1438000" cy="14380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8" name="Google Shape;148;p7"/>
          <p:cNvSpPr/>
          <p:nvPr/>
        </p:nvSpPr>
        <p:spPr>
          <a:xfrm>
            <a:off x="1059833" y="-633367"/>
            <a:ext cx="1189200" cy="1189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9" name="Google Shape;149;p7"/>
          <p:cNvSpPr/>
          <p:nvPr/>
        </p:nvSpPr>
        <p:spPr>
          <a:xfrm>
            <a:off x="109517" y="555833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7"/>
          <p:cNvSpPr/>
          <p:nvPr/>
        </p:nvSpPr>
        <p:spPr>
          <a:xfrm>
            <a:off x="1767500" y="6008200"/>
            <a:ext cx="1077200" cy="1077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1" name="Google Shape;151;p7"/>
          <p:cNvSpPr/>
          <p:nvPr/>
        </p:nvSpPr>
        <p:spPr>
          <a:xfrm>
            <a:off x="6308033" y="5329667"/>
            <a:ext cx="2297200" cy="22972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2" name="Google Shape;152;p7"/>
          <p:cNvSpPr/>
          <p:nvPr/>
        </p:nvSpPr>
        <p:spPr>
          <a:xfrm>
            <a:off x="4888751" y="5902467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81858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998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46371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4"/>
          <p:cNvSpPr/>
          <p:nvPr/>
        </p:nvSpPr>
        <p:spPr>
          <a:xfrm>
            <a:off x="10311900" y="6184567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3" name="Google Shape;213;p14"/>
          <p:cNvSpPr/>
          <p:nvPr/>
        </p:nvSpPr>
        <p:spPr>
          <a:xfrm>
            <a:off x="11339500" y="1105300"/>
            <a:ext cx="1239600" cy="12396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4" name="Google Shape;214;p14"/>
          <p:cNvGrpSpPr/>
          <p:nvPr/>
        </p:nvGrpSpPr>
        <p:grpSpPr>
          <a:xfrm>
            <a:off x="-256933" y="2238433"/>
            <a:ext cx="1108967" cy="4415467"/>
            <a:chOff x="7850425" y="-546450"/>
            <a:chExt cx="831725" cy="3311600"/>
          </a:xfrm>
        </p:grpSpPr>
        <p:sp>
          <p:nvSpPr>
            <p:cNvPr id="215" name="Google Shape;215;p14"/>
            <p:cNvSpPr/>
            <p:nvPr/>
          </p:nvSpPr>
          <p:spPr>
            <a:xfrm flipH="1">
              <a:off x="8186900" y="8224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14"/>
            <p:cNvSpPr/>
            <p:nvPr/>
          </p:nvSpPr>
          <p:spPr>
            <a:xfrm flipH="1">
              <a:off x="8501850" y="25848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217" name="Google Shape;217;p14"/>
            <p:cNvCxnSpPr>
              <a:stCxn id="218" idx="0"/>
              <a:endCxn id="215" idx="6"/>
            </p:cNvCxnSpPr>
            <p:nvPr/>
          </p:nvCxnSpPr>
          <p:spPr>
            <a:xfrm rot="-5400000">
              <a:off x="7880575" y="1022250"/>
              <a:ext cx="416100" cy="196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19" name="Google Shape;219;p14"/>
            <p:cNvCxnSpPr>
              <a:endCxn id="220" idx="6"/>
            </p:cNvCxnSpPr>
            <p:nvPr/>
          </p:nvCxnSpPr>
          <p:spPr>
            <a:xfrm rot="-5400000" flipH="1">
              <a:off x="7765200" y="-327150"/>
              <a:ext cx="878100" cy="4395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21" name="Google Shape;221;p14"/>
            <p:cNvCxnSpPr>
              <a:stCxn id="218" idx="2"/>
              <a:endCxn id="220" idx="4"/>
            </p:cNvCxnSpPr>
            <p:nvPr/>
          </p:nvCxnSpPr>
          <p:spPr>
            <a:xfrm rot="10800000" flipH="1">
              <a:off x="8130025" y="427800"/>
              <a:ext cx="390000" cy="1040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22" name="Google Shape;222;p14"/>
            <p:cNvCxnSpPr>
              <a:stCxn id="216" idx="6"/>
              <a:endCxn id="218" idx="4"/>
            </p:cNvCxnSpPr>
            <p:nvPr/>
          </p:nvCxnSpPr>
          <p:spPr>
            <a:xfrm rot="10800000">
              <a:off x="7990350" y="1608200"/>
              <a:ext cx="511500" cy="1066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grpSp>
          <p:nvGrpSpPr>
            <p:cNvPr id="223" name="Google Shape;223;p14"/>
            <p:cNvGrpSpPr/>
            <p:nvPr/>
          </p:nvGrpSpPr>
          <p:grpSpPr>
            <a:xfrm flipH="1">
              <a:off x="7850425" y="1328700"/>
              <a:ext cx="279600" cy="279600"/>
              <a:chOff x="2206950" y="697000"/>
              <a:chExt cx="279600" cy="279600"/>
            </a:xfrm>
          </p:grpSpPr>
          <p:sp>
            <p:nvSpPr>
              <p:cNvPr id="224" name="Google Shape;224;p14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" name="Google Shape;218;p14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25" name="Google Shape;225;p14"/>
            <p:cNvGrpSpPr/>
            <p:nvPr/>
          </p:nvGrpSpPr>
          <p:grpSpPr>
            <a:xfrm flipH="1">
              <a:off x="8424000" y="235500"/>
              <a:ext cx="192300" cy="192300"/>
              <a:chOff x="471450" y="43325"/>
              <a:chExt cx="192300" cy="192300"/>
            </a:xfrm>
          </p:grpSpPr>
          <p:sp>
            <p:nvSpPr>
              <p:cNvPr id="226" name="Google Shape;226;p14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" name="Google Shape;220;p14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81386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6"/>
          <p:cNvSpPr/>
          <p:nvPr/>
        </p:nvSpPr>
        <p:spPr>
          <a:xfrm>
            <a:off x="11624800" y="1216200"/>
            <a:ext cx="1077200" cy="1077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4" name="Google Shape;254;p16"/>
          <p:cNvSpPr/>
          <p:nvPr/>
        </p:nvSpPr>
        <p:spPr>
          <a:xfrm>
            <a:off x="7083284" y="6307367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5" name="Google Shape;255;p16"/>
          <p:cNvSpPr/>
          <p:nvPr/>
        </p:nvSpPr>
        <p:spPr>
          <a:xfrm>
            <a:off x="-1337200" y="3260833"/>
            <a:ext cx="2297200" cy="2297200"/>
          </a:xfrm>
          <a:prstGeom prst="ellipse">
            <a:avLst/>
          </a:prstGeom>
          <a:gradFill>
            <a:gsLst>
              <a:gs pos="0">
                <a:schemeClr val="dk1"/>
              </a:gs>
              <a:gs pos="100000">
                <a:srgbClr val="2E2E8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6" name="Google Shape;256;p16"/>
          <p:cNvSpPr/>
          <p:nvPr/>
        </p:nvSpPr>
        <p:spPr>
          <a:xfrm rot="9974466" flipH="1">
            <a:off x="11120792" y="6726808"/>
            <a:ext cx="240501" cy="240501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200025" dist="19050" dir="540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7" name="Google Shape;257;p16"/>
          <p:cNvSpPr/>
          <p:nvPr/>
        </p:nvSpPr>
        <p:spPr>
          <a:xfrm rot="9974466" flipH="1">
            <a:off x="10003726" y="6235232"/>
            <a:ext cx="240501" cy="240501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200025" dist="19050" dir="540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258" name="Google Shape;258;p16"/>
          <p:cNvCxnSpPr>
            <a:stCxn id="259" idx="6"/>
            <a:endCxn id="257" idx="2"/>
          </p:cNvCxnSpPr>
          <p:nvPr/>
        </p:nvCxnSpPr>
        <p:spPr>
          <a:xfrm rot="10800000" flipH="1">
            <a:off x="9337347" y="6383925"/>
            <a:ext cx="670000" cy="418800"/>
          </a:xfrm>
          <a:prstGeom prst="curvedConnector3">
            <a:avLst>
              <a:gd name="adj1" fmla="val 50127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0" name="Google Shape;260;p16"/>
          <p:cNvCxnSpPr>
            <a:stCxn id="257" idx="6"/>
            <a:endCxn id="256" idx="2"/>
          </p:cNvCxnSpPr>
          <p:nvPr/>
        </p:nvCxnSpPr>
        <p:spPr>
          <a:xfrm>
            <a:off x="10240776" y="6326883"/>
            <a:ext cx="883600" cy="548800"/>
          </a:xfrm>
          <a:prstGeom prst="curvedConnector3">
            <a:avLst>
              <a:gd name="adj1" fmla="val 49991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16"/>
          <p:cNvCxnSpPr>
            <a:stCxn id="257" idx="5"/>
          </p:cNvCxnSpPr>
          <p:nvPr/>
        </p:nvCxnSpPr>
        <p:spPr>
          <a:xfrm rot="-5400000" flipH="1">
            <a:off x="11286743" y="5152269"/>
            <a:ext cx="40400" cy="2241200"/>
          </a:xfrm>
          <a:prstGeom prst="curvedConnector4">
            <a:avLst>
              <a:gd name="adj1" fmla="val -829122"/>
              <a:gd name="adj2" fmla="val 51291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262" name="Google Shape;262;p16"/>
          <p:cNvGrpSpPr/>
          <p:nvPr/>
        </p:nvGrpSpPr>
        <p:grpSpPr>
          <a:xfrm rot="9974251" flipH="1">
            <a:off x="8969895" y="6660669"/>
            <a:ext cx="372804" cy="372804"/>
            <a:chOff x="6238800" y="4370675"/>
            <a:chExt cx="279600" cy="279600"/>
          </a:xfrm>
        </p:grpSpPr>
        <p:sp>
          <p:nvSpPr>
            <p:cNvPr id="263" name="Google Shape;263;p16"/>
            <p:cNvSpPr/>
            <p:nvPr/>
          </p:nvSpPr>
          <p:spPr>
            <a:xfrm>
              <a:off x="6288450" y="442032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6238800" y="4370675"/>
              <a:ext cx="279600" cy="2796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369950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8"/>
          <p:cNvSpPr txBox="1">
            <a:spLocks noGrp="1"/>
          </p:cNvSpPr>
          <p:nvPr>
            <p:ph type="title"/>
          </p:nvPr>
        </p:nvSpPr>
        <p:spPr>
          <a:xfrm>
            <a:off x="1106833" y="1170351"/>
            <a:ext cx="6601200" cy="7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8"/>
          <p:cNvSpPr txBox="1">
            <a:spLocks noGrp="1"/>
          </p:cNvSpPr>
          <p:nvPr>
            <p:ph type="subTitle" idx="1"/>
          </p:nvPr>
        </p:nvSpPr>
        <p:spPr>
          <a:xfrm>
            <a:off x="1106833" y="1885051"/>
            <a:ext cx="6601200" cy="7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75" name="Google Shape;275;p18"/>
          <p:cNvGrpSpPr/>
          <p:nvPr/>
        </p:nvGrpSpPr>
        <p:grpSpPr>
          <a:xfrm>
            <a:off x="-418600" y="2862116"/>
            <a:ext cx="3734000" cy="3858267"/>
            <a:chOff x="-313950" y="2146587"/>
            <a:chExt cx="2800500" cy="2893700"/>
          </a:xfrm>
        </p:grpSpPr>
        <p:sp>
          <p:nvSpPr>
            <p:cNvPr id="276" name="Google Shape;276;p18"/>
            <p:cNvSpPr/>
            <p:nvPr/>
          </p:nvSpPr>
          <p:spPr>
            <a:xfrm rot="10800000" flipH="1">
              <a:off x="217150" y="4447562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18"/>
            <p:cNvSpPr/>
            <p:nvPr/>
          </p:nvSpPr>
          <p:spPr>
            <a:xfrm rot="10800000" flipH="1">
              <a:off x="1645550" y="4763237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18"/>
            <p:cNvSpPr/>
            <p:nvPr/>
          </p:nvSpPr>
          <p:spPr>
            <a:xfrm rot="10800000" flipH="1">
              <a:off x="329525" y="2146587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279" name="Google Shape;279;p18"/>
            <p:cNvCxnSpPr>
              <a:stCxn id="278" idx="7"/>
            </p:cNvCxnSpPr>
            <p:nvPr/>
          </p:nvCxnSpPr>
          <p:spPr>
            <a:xfrm rot="-5400000" flipH="1">
              <a:off x="-17879" y="2801783"/>
              <a:ext cx="1180800" cy="178200"/>
            </a:xfrm>
            <a:prstGeom prst="curvedConnector3">
              <a:avLst>
                <a:gd name="adj1" fmla="val 5111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0" name="Google Shape;280;p18"/>
            <p:cNvCxnSpPr>
              <a:endCxn id="276" idx="4"/>
            </p:cNvCxnSpPr>
            <p:nvPr/>
          </p:nvCxnSpPr>
          <p:spPr>
            <a:xfrm rot="5400000">
              <a:off x="129250" y="3915212"/>
              <a:ext cx="710400" cy="354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18"/>
            <p:cNvCxnSpPr>
              <a:stCxn id="276" idx="6"/>
              <a:endCxn id="277" idx="2"/>
            </p:cNvCxnSpPr>
            <p:nvPr/>
          </p:nvCxnSpPr>
          <p:spPr>
            <a:xfrm>
              <a:off x="397450" y="4537712"/>
              <a:ext cx="1248000" cy="3156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18"/>
            <p:cNvCxnSpPr>
              <a:stCxn id="277" idx="6"/>
              <a:endCxn id="283" idx="0"/>
            </p:cNvCxnSpPr>
            <p:nvPr/>
          </p:nvCxnSpPr>
          <p:spPr>
            <a:xfrm rot="10800000" flipH="1">
              <a:off x="1825850" y="4386587"/>
              <a:ext cx="520800" cy="466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18"/>
            <p:cNvCxnSpPr>
              <a:endCxn id="285" idx="2"/>
            </p:cNvCxnSpPr>
            <p:nvPr/>
          </p:nvCxnSpPr>
          <p:spPr>
            <a:xfrm rot="-5400000" flipH="1">
              <a:off x="-842250" y="3630437"/>
              <a:ext cx="1842000" cy="78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86" name="Google Shape;286;p18"/>
            <p:cNvCxnSpPr>
              <a:stCxn id="277" idx="2"/>
              <a:endCxn id="285" idx="6"/>
            </p:cNvCxnSpPr>
            <p:nvPr/>
          </p:nvCxnSpPr>
          <p:spPr>
            <a:xfrm flipH="1">
              <a:off x="663650" y="4853387"/>
              <a:ext cx="981900" cy="909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87" name="Google Shape;287;p18"/>
            <p:cNvCxnSpPr>
              <a:endCxn id="283" idx="3"/>
            </p:cNvCxnSpPr>
            <p:nvPr/>
          </p:nvCxnSpPr>
          <p:spPr>
            <a:xfrm rot="10800000" flipH="1">
              <a:off x="674696" y="4147958"/>
              <a:ext cx="1573200" cy="193500"/>
            </a:xfrm>
            <a:prstGeom prst="curvedConnector4">
              <a:avLst>
                <a:gd name="adj1" fmla="val 48699"/>
                <a:gd name="adj2" fmla="val 24422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288" name="Google Shape;288;p18"/>
            <p:cNvCxnSpPr/>
            <p:nvPr/>
          </p:nvCxnSpPr>
          <p:spPr>
            <a:xfrm rot="10800000">
              <a:off x="-215262" y="3143163"/>
              <a:ext cx="786300" cy="375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18"/>
            <p:cNvCxnSpPr>
              <a:endCxn id="278" idx="2"/>
            </p:cNvCxnSpPr>
            <p:nvPr/>
          </p:nvCxnSpPr>
          <p:spPr>
            <a:xfrm rot="-5400000">
              <a:off x="-367075" y="2347737"/>
              <a:ext cx="807600" cy="585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18"/>
            <p:cNvCxnSpPr>
              <a:stCxn id="277" idx="4"/>
            </p:cNvCxnSpPr>
            <p:nvPr/>
          </p:nvCxnSpPr>
          <p:spPr>
            <a:xfrm rot="5400000" flipH="1">
              <a:off x="765950" y="3793487"/>
              <a:ext cx="1357200" cy="582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291" name="Google Shape;291;p18"/>
            <p:cNvGrpSpPr/>
            <p:nvPr/>
          </p:nvGrpSpPr>
          <p:grpSpPr>
            <a:xfrm rot="10800000" flipH="1">
              <a:off x="2206950" y="4107012"/>
              <a:ext cx="279600" cy="279600"/>
              <a:chOff x="2206950" y="697000"/>
              <a:chExt cx="279600" cy="279600"/>
            </a:xfrm>
          </p:grpSpPr>
          <p:sp>
            <p:nvSpPr>
              <p:cNvPr id="292" name="Google Shape;292;p18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" name="Google Shape;283;p18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3" name="Google Shape;293;p18"/>
            <p:cNvGrpSpPr/>
            <p:nvPr/>
          </p:nvGrpSpPr>
          <p:grpSpPr>
            <a:xfrm rot="10800000" flipH="1">
              <a:off x="471450" y="4847987"/>
              <a:ext cx="192300" cy="192300"/>
              <a:chOff x="471450" y="43325"/>
              <a:chExt cx="192300" cy="192300"/>
            </a:xfrm>
          </p:grpSpPr>
          <p:sp>
            <p:nvSpPr>
              <p:cNvPr id="294" name="Google Shape;294;p18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" name="Google Shape;285;p18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95" name="Google Shape;295;p18"/>
          <p:cNvGrpSpPr/>
          <p:nvPr/>
        </p:nvGrpSpPr>
        <p:grpSpPr>
          <a:xfrm>
            <a:off x="3868734" y="4548634"/>
            <a:ext cx="8243433" cy="2736967"/>
            <a:chOff x="2901550" y="3411475"/>
            <a:chExt cx="6182575" cy="2052725"/>
          </a:xfrm>
        </p:grpSpPr>
        <p:sp>
          <p:nvSpPr>
            <p:cNvPr id="296" name="Google Shape;296;p18"/>
            <p:cNvSpPr/>
            <p:nvPr/>
          </p:nvSpPr>
          <p:spPr>
            <a:xfrm>
              <a:off x="8293625" y="42998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7398450" y="5040463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298" name="Google Shape;298;p18"/>
            <p:cNvCxnSpPr>
              <a:stCxn id="299" idx="7"/>
              <a:endCxn id="300" idx="2"/>
            </p:cNvCxnSpPr>
            <p:nvPr/>
          </p:nvCxnSpPr>
          <p:spPr>
            <a:xfrm rot="-5400000" flipH="1">
              <a:off x="4864879" y="4180621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01" name="Google Shape;301;p18"/>
            <p:cNvCxnSpPr>
              <a:stCxn id="300" idx="6"/>
              <a:endCxn id="302" idx="2"/>
            </p:cNvCxnSpPr>
            <p:nvPr/>
          </p:nvCxnSpPr>
          <p:spPr>
            <a:xfrm rot="10800000" flipH="1">
              <a:off x="5631700" y="4400525"/>
              <a:ext cx="607200" cy="431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03" name="Google Shape;303;p18"/>
            <p:cNvCxnSpPr>
              <a:stCxn id="302" idx="6"/>
              <a:endCxn id="297" idx="2"/>
            </p:cNvCxnSpPr>
            <p:nvPr/>
          </p:nvCxnSpPr>
          <p:spPr>
            <a:xfrm>
              <a:off x="6518500" y="4400388"/>
              <a:ext cx="879900" cy="7302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p18"/>
            <p:cNvCxnSpPr>
              <a:stCxn id="297" idx="6"/>
              <a:endCxn id="296" idx="2"/>
            </p:cNvCxnSpPr>
            <p:nvPr/>
          </p:nvCxnSpPr>
          <p:spPr>
            <a:xfrm rot="10800000" flipH="1">
              <a:off x="7578750" y="4389913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300" name="Google Shape;300;p18"/>
            <p:cNvSpPr/>
            <p:nvPr/>
          </p:nvSpPr>
          <p:spPr>
            <a:xfrm>
              <a:off x="5515900" y="477372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8709825" y="49216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7462950" y="42416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cxnSp>
          <p:nvCxnSpPr>
            <p:cNvPr id="307" name="Google Shape;307;p18"/>
            <p:cNvCxnSpPr>
              <a:stCxn id="308" idx="6"/>
              <a:endCxn id="309" idx="6"/>
            </p:cNvCxnSpPr>
            <p:nvPr/>
          </p:nvCxnSpPr>
          <p:spPr>
            <a:xfrm flipH="1">
              <a:off x="8863925" y="3551275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10" name="Google Shape;310;p18"/>
            <p:cNvCxnSpPr>
              <a:stCxn id="309" idx="0"/>
              <a:endCxn id="296" idx="6"/>
            </p:cNvCxnSpPr>
            <p:nvPr/>
          </p:nvCxnSpPr>
          <p:spPr>
            <a:xfrm rot="5400000" flipH="1">
              <a:off x="8374125" y="4489800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11" name="Google Shape;311;p18"/>
            <p:cNvCxnSpPr>
              <a:stCxn id="296" idx="0"/>
              <a:endCxn id="306" idx="0"/>
            </p:cNvCxnSpPr>
            <p:nvPr/>
          </p:nvCxnSpPr>
          <p:spPr>
            <a:xfrm rot="5400000" flipH="1">
              <a:off x="7923275" y="3839350"/>
              <a:ext cx="58200" cy="862800"/>
            </a:xfrm>
            <a:prstGeom prst="curvedConnector3">
              <a:avLst>
                <a:gd name="adj1" fmla="val 5091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312;p18"/>
            <p:cNvCxnSpPr>
              <a:stCxn id="296" idx="0"/>
              <a:endCxn id="308" idx="2"/>
            </p:cNvCxnSpPr>
            <p:nvPr/>
          </p:nvCxnSpPr>
          <p:spPr>
            <a:xfrm rot="-5400000">
              <a:off x="8219975" y="3715150"/>
              <a:ext cx="748500" cy="420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13" name="Google Shape;313;p18"/>
            <p:cNvCxnSpPr>
              <a:stCxn id="299" idx="4"/>
              <a:endCxn id="297" idx="4"/>
            </p:cNvCxnSpPr>
            <p:nvPr/>
          </p:nvCxnSpPr>
          <p:spPr>
            <a:xfrm rot="-5400000" flipH="1">
              <a:off x="5726625" y="3458675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14" name="Google Shape;314;p18"/>
            <p:cNvCxnSpPr>
              <a:stCxn id="297" idx="5"/>
              <a:endCxn id="309" idx="4"/>
            </p:cNvCxnSpPr>
            <p:nvPr/>
          </p:nvCxnSpPr>
          <p:spPr>
            <a:xfrm rot="-5400000">
              <a:off x="8100596" y="4527308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315" name="Google Shape;315;p18"/>
            <p:cNvGrpSpPr/>
            <p:nvPr/>
          </p:nvGrpSpPr>
          <p:grpSpPr>
            <a:xfrm>
              <a:off x="6238900" y="4260588"/>
              <a:ext cx="279600" cy="279600"/>
              <a:chOff x="6238800" y="4370675"/>
              <a:chExt cx="279600" cy="279600"/>
            </a:xfrm>
          </p:grpSpPr>
          <p:sp>
            <p:nvSpPr>
              <p:cNvPr id="316" name="Google Shape;316;p18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" name="Google Shape;302;p18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17" name="Google Shape;317;p18"/>
            <p:cNvGrpSpPr/>
            <p:nvPr/>
          </p:nvGrpSpPr>
          <p:grpSpPr>
            <a:xfrm>
              <a:off x="8804525" y="3411475"/>
              <a:ext cx="279600" cy="279600"/>
              <a:chOff x="8804525" y="3411475"/>
              <a:chExt cx="279600" cy="279600"/>
            </a:xfrm>
          </p:grpSpPr>
          <p:sp>
            <p:nvSpPr>
              <p:cNvPr id="318" name="Google Shape;318;p18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" name="Google Shape;308;p18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19" name="Google Shape;319;p18"/>
            <p:cNvGrpSpPr/>
            <p:nvPr/>
          </p:nvGrpSpPr>
          <p:grpSpPr>
            <a:xfrm>
              <a:off x="4074075" y="4691825"/>
              <a:ext cx="279600" cy="279600"/>
              <a:chOff x="4074075" y="4691825"/>
              <a:chExt cx="279600" cy="279600"/>
            </a:xfrm>
          </p:grpSpPr>
          <p:sp>
            <p:nvSpPr>
              <p:cNvPr id="320" name="Google Shape;320;p18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" name="Google Shape;299;p18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09" name="Google Shape;309;p18"/>
            <p:cNvSpPr/>
            <p:nvPr/>
          </p:nvSpPr>
          <p:spPr>
            <a:xfrm>
              <a:off x="8671575" y="4883400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7192013" y="3804375"/>
              <a:ext cx="344300" cy="1244950"/>
            </a:xfrm>
            <a:custGeom>
              <a:avLst/>
              <a:gdLst/>
              <a:ahLst/>
              <a:cxnLst/>
              <a:rect l="l" t="t" r="r" b="b"/>
              <a:pathLst>
                <a:path w="13772" h="49798" extrusionOk="0">
                  <a:moveTo>
                    <a:pt x="12616" y="49798"/>
                  </a:moveTo>
                  <a:cubicBezTo>
                    <a:pt x="12694" y="48084"/>
                    <a:pt x="14838" y="42511"/>
                    <a:pt x="13084" y="39511"/>
                  </a:cubicBezTo>
                  <a:cubicBezTo>
                    <a:pt x="11331" y="36511"/>
                    <a:pt x="4199" y="35147"/>
                    <a:pt x="2095" y="31796"/>
                  </a:cubicBezTo>
                  <a:cubicBezTo>
                    <a:pt x="-9" y="28445"/>
                    <a:pt x="-476" y="24704"/>
                    <a:pt x="459" y="19405"/>
                  </a:cubicBezTo>
                  <a:cubicBezTo>
                    <a:pt x="1394" y="14106"/>
                    <a:pt x="6499" y="3234"/>
                    <a:pt x="7707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sp>
        <p:cxnSp>
          <p:nvCxnSpPr>
            <p:cNvPr id="322" name="Google Shape;322;p18"/>
            <p:cNvCxnSpPr/>
            <p:nvPr/>
          </p:nvCxnSpPr>
          <p:spPr>
            <a:xfrm rot="-5400000" flipH="1">
              <a:off x="5578625" y="4903200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23" name="Google Shape;323;p18"/>
            <p:cNvCxnSpPr/>
            <p:nvPr/>
          </p:nvCxnSpPr>
          <p:spPr>
            <a:xfrm rot="10800000">
              <a:off x="2901550" y="4524625"/>
              <a:ext cx="1169100" cy="3039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02093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6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T Sans"/>
              <a:buChar char="●"/>
              <a:defRPr sz="12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T Sans"/>
              <a:buChar char="○"/>
              <a:defRPr sz="12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T Sans"/>
              <a:buChar char="■"/>
              <a:defRPr sz="12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T Sans"/>
              <a:buChar char="●"/>
              <a:defRPr sz="12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T Sans"/>
              <a:buChar char="○"/>
              <a:defRPr sz="12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T Sans"/>
              <a:buChar char="■"/>
              <a:defRPr sz="12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T Sans"/>
              <a:buChar char="●"/>
              <a:defRPr sz="12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T Sans"/>
              <a:buChar char="○"/>
              <a:defRPr sz="12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PT Sans"/>
              <a:buChar char="■"/>
              <a:defRPr sz="1200">
                <a:solidFill>
                  <a:schemeClr val="accen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752153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8" r:id="rId5"/>
    <p:sldLayoutId id="2147483669" r:id="rId6"/>
    <p:sldLayoutId id="2147483673" r:id="rId7"/>
    <p:sldLayoutId id="2147483675" r:id="rId8"/>
    <p:sldLayoutId id="2147483677" r:id="rId9"/>
    <p:sldLayoutId id="2147483679" r:id="rId10"/>
    <p:sldLayoutId id="2147483680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microsoft.com/office/2007/relationships/media" Target="../media/media11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1.png"/><Relationship Id="rId2" Type="http://schemas.openxmlformats.org/officeDocument/2006/relationships/audio" Target="NULL" TargetMode="Externa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7.m4a"/><Relationship Id="rId1" Type="http://schemas.openxmlformats.org/officeDocument/2006/relationships/audio" Target="NULL" TargetMode="Externa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0"/>
          <p:cNvSpPr txBox="1">
            <a:spLocks noGrp="1"/>
          </p:cNvSpPr>
          <p:nvPr>
            <p:ph type="ctrTitle"/>
          </p:nvPr>
        </p:nvSpPr>
        <p:spPr>
          <a:xfrm>
            <a:off x="1369600" y="2356504"/>
            <a:ext cx="9452800" cy="198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8800" dirty="0"/>
              <a:t>PAGE RANK </a:t>
            </a:r>
            <a:br>
              <a:rPr lang="en" sz="8800" dirty="0"/>
            </a:br>
            <a:r>
              <a:rPr lang="en" sz="4800" b="0" dirty="0">
                <a:latin typeface="PT Sans"/>
                <a:sym typeface="PT Sans"/>
              </a:rPr>
              <a:t>ALGORITHM</a:t>
            </a:r>
            <a:endParaRPr sz="4800" b="0" dirty="0"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665" name="Google Shape;665;p30"/>
          <p:cNvSpPr/>
          <p:nvPr/>
        </p:nvSpPr>
        <p:spPr>
          <a:xfrm>
            <a:off x="-418633" y="2564833"/>
            <a:ext cx="154400" cy="15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200025" dist="19050" dir="540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66" name="Google Shape;666;p30"/>
          <p:cNvSpPr/>
          <p:nvPr/>
        </p:nvSpPr>
        <p:spPr>
          <a:xfrm>
            <a:off x="-569133" y="1105133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67" name="Google Shape;667;p30"/>
          <p:cNvSpPr/>
          <p:nvPr/>
        </p:nvSpPr>
        <p:spPr>
          <a:xfrm>
            <a:off x="3125333" y="-511133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668" name="Google Shape;668;p30"/>
          <p:cNvGrpSpPr/>
          <p:nvPr/>
        </p:nvGrpSpPr>
        <p:grpSpPr>
          <a:xfrm>
            <a:off x="1537767" y="2108367"/>
            <a:ext cx="256400" cy="256400"/>
            <a:chOff x="1153325" y="1581275"/>
            <a:chExt cx="192300" cy="192300"/>
          </a:xfrm>
        </p:grpSpPr>
        <p:sp>
          <p:nvSpPr>
            <p:cNvPr id="669" name="Google Shape;669;p30"/>
            <p:cNvSpPr/>
            <p:nvPr/>
          </p:nvSpPr>
          <p:spPr>
            <a:xfrm>
              <a:off x="1191575" y="16212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1153325" y="1581275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71" name="Google Shape;671;p30"/>
          <p:cNvGrpSpPr/>
          <p:nvPr/>
        </p:nvGrpSpPr>
        <p:grpSpPr>
          <a:xfrm>
            <a:off x="711417" y="1795233"/>
            <a:ext cx="341200" cy="341200"/>
            <a:chOff x="533563" y="1346425"/>
            <a:chExt cx="255900" cy="255900"/>
          </a:xfrm>
        </p:grpSpPr>
        <p:sp>
          <p:nvSpPr>
            <p:cNvPr id="672" name="Google Shape;672;p30"/>
            <p:cNvSpPr/>
            <p:nvPr/>
          </p:nvSpPr>
          <p:spPr>
            <a:xfrm>
              <a:off x="571375" y="138422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533563" y="1346425"/>
              <a:ext cx="255900" cy="2559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74" name="Google Shape;674;p30"/>
          <p:cNvSpPr/>
          <p:nvPr/>
        </p:nvSpPr>
        <p:spPr>
          <a:xfrm>
            <a:off x="9008600" y="995567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75" name="Google Shape;675;p30"/>
          <p:cNvSpPr/>
          <p:nvPr/>
        </p:nvSpPr>
        <p:spPr>
          <a:xfrm>
            <a:off x="1809167" y="4806751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76" name="Google Shape;676;p30"/>
          <p:cNvSpPr/>
          <p:nvPr/>
        </p:nvSpPr>
        <p:spPr>
          <a:xfrm>
            <a:off x="8663567" y="6182000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BAA2B01-4AEB-019A-AE0B-94C204E2C0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2"/>
    </mc:Choice>
    <mc:Fallback>
      <p:transition spd="slow" advTm="4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B68CA9-ECC5-4511-D028-52B89B08EA87}"/>
              </a:ext>
            </a:extLst>
          </p:cNvPr>
          <p:cNvSpPr txBox="1"/>
          <p:nvPr/>
        </p:nvSpPr>
        <p:spPr>
          <a:xfrm>
            <a:off x="1209368" y="884903"/>
            <a:ext cx="4719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2"/>
                </a:solidFill>
                <a:latin typeface="PT Sans" panose="020B0503020203020204" pitchFamily="34" charset="0"/>
              </a:rPr>
              <a:t>Transition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0FDB30-8D9D-497F-08A3-4A64E195BC04}"/>
              </a:ext>
            </a:extLst>
          </p:cNvPr>
          <p:cNvSpPr txBox="1"/>
          <p:nvPr/>
        </p:nvSpPr>
        <p:spPr>
          <a:xfrm>
            <a:off x="1474838" y="2653733"/>
            <a:ext cx="64155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Calculates probability distribution for transitioning between pages.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Uses damping factor to select next page</a:t>
            </a:r>
          </a:p>
        </p:txBody>
      </p:sp>
      <p:cxnSp>
        <p:nvCxnSpPr>
          <p:cNvPr id="8" name="Google Shape;735;p33">
            <a:extLst>
              <a:ext uri="{FF2B5EF4-FFF2-40B4-BE49-F238E27FC236}">
                <a16:creationId xmlns:a16="http://schemas.microsoft.com/office/drawing/2014/main" id="{40DE6285-5B6A-AB2B-9A8D-7FA91EF38471}"/>
              </a:ext>
            </a:extLst>
          </p:cNvPr>
          <p:cNvCxnSpPr>
            <a:cxnSpLocks/>
          </p:cNvCxnSpPr>
          <p:nvPr/>
        </p:nvCxnSpPr>
        <p:spPr>
          <a:xfrm>
            <a:off x="1230897" y="2389116"/>
            <a:ext cx="0" cy="2345116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A854EA55-A43F-410B-2487-1706D67919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80593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0"/>
    </mc:Choice>
    <mc:Fallback>
      <p:transition spd="slow" advTm="9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B68CA9-ECC5-4511-D028-52B89B08EA87}"/>
              </a:ext>
            </a:extLst>
          </p:cNvPr>
          <p:cNvSpPr txBox="1"/>
          <p:nvPr/>
        </p:nvSpPr>
        <p:spPr>
          <a:xfrm>
            <a:off x="1209368" y="884903"/>
            <a:ext cx="5117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2"/>
                </a:solidFill>
                <a:latin typeface="PT Sans" panose="020B0503020203020204" pitchFamily="34" charset="0"/>
              </a:rPr>
              <a:t>Sampling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0FDB30-8D9D-497F-08A3-4A64E195BC04}"/>
              </a:ext>
            </a:extLst>
          </p:cNvPr>
          <p:cNvSpPr txBox="1"/>
          <p:nvPr/>
        </p:nvSpPr>
        <p:spPr>
          <a:xfrm>
            <a:off x="1430593" y="2222846"/>
            <a:ext cx="88195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Estimates PageRank values through random sampling.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Starts with a randomly selected page and iterates according to transition model probabilities.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Returns a dictionary with page names and estimated PageRank values.</a:t>
            </a:r>
          </a:p>
        </p:txBody>
      </p:sp>
      <p:cxnSp>
        <p:nvCxnSpPr>
          <p:cNvPr id="8" name="Google Shape;735;p33">
            <a:extLst>
              <a:ext uri="{FF2B5EF4-FFF2-40B4-BE49-F238E27FC236}">
                <a16:creationId xmlns:a16="http://schemas.microsoft.com/office/drawing/2014/main" id="{40DE6285-5B6A-AB2B-9A8D-7FA91EF38471}"/>
              </a:ext>
            </a:extLst>
          </p:cNvPr>
          <p:cNvCxnSpPr>
            <a:cxnSpLocks/>
          </p:cNvCxnSpPr>
          <p:nvPr/>
        </p:nvCxnSpPr>
        <p:spPr>
          <a:xfrm>
            <a:off x="1230897" y="2389116"/>
            <a:ext cx="0" cy="2345116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pic>
        <p:nvPicPr>
          <p:cNvPr id="30" name="Audio 21">
            <a:hlinkClick r:id="" action="ppaction://media"/>
            <a:extLst>
              <a:ext uri="{FF2B5EF4-FFF2-40B4-BE49-F238E27FC236}">
                <a16:creationId xmlns:a16="http://schemas.microsoft.com/office/drawing/2014/main" id="{F881D4AB-FB75-D5A3-73AE-48285ACC564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369.7845"/>
                </p14:media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111683" y="5071128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0857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15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B68CA9-ECC5-4511-D028-52B89B08EA87}"/>
              </a:ext>
            </a:extLst>
          </p:cNvPr>
          <p:cNvSpPr txBox="1"/>
          <p:nvPr/>
        </p:nvSpPr>
        <p:spPr>
          <a:xfrm>
            <a:off x="1209368" y="884903"/>
            <a:ext cx="4719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2"/>
                </a:solidFill>
                <a:latin typeface="PT Sans" panose="020B0503020203020204" pitchFamily="34" charset="0"/>
              </a:rPr>
              <a:t>Iterate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0FDB30-8D9D-497F-08A3-4A64E195BC04}"/>
              </a:ext>
            </a:extLst>
          </p:cNvPr>
          <p:cNvSpPr txBox="1"/>
          <p:nvPr/>
        </p:nvSpPr>
        <p:spPr>
          <a:xfrm>
            <a:off x="1489586" y="2222846"/>
            <a:ext cx="80378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Estimates PageRank values iteratively until convergence.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Initializes and updates PageRank values for each page.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Returns a dictionary with page names and calculated PageRank values</a:t>
            </a:r>
          </a:p>
        </p:txBody>
      </p:sp>
      <p:cxnSp>
        <p:nvCxnSpPr>
          <p:cNvPr id="8" name="Google Shape;735;p33">
            <a:extLst>
              <a:ext uri="{FF2B5EF4-FFF2-40B4-BE49-F238E27FC236}">
                <a16:creationId xmlns:a16="http://schemas.microsoft.com/office/drawing/2014/main" id="{40DE6285-5B6A-AB2B-9A8D-7FA91EF38471}"/>
              </a:ext>
            </a:extLst>
          </p:cNvPr>
          <p:cNvCxnSpPr>
            <a:cxnSpLocks/>
          </p:cNvCxnSpPr>
          <p:nvPr/>
        </p:nvCxnSpPr>
        <p:spPr>
          <a:xfrm>
            <a:off x="1230897" y="2389116"/>
            <a:ext cx="0" cy="2345116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pic>
        <p:nvPicPr>
          <p:cNvPr id="2" name="Audio 13">
            <a:hlinkClick r:id="" action="ppaction://media"/>
            <a:extLst>
              <a:ext uri="{FF2B5EF4-FFF2-40B4-BE49-F238E27FC236}">
                <a16:creationId xmlns:a16="http://schemas.microsoft.com/office/drawing/2014/main" id="{7550FC86-8F44-4626-D9C7-E77AB41EB9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2447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4"/>
          <p:cNvSpPr txBox="1">
            <a:spLocks noGrp="1"/>
          </p:cNvSpPr>
          <p:nvPr>
            <p:ph type="title"/>
          </p:nvPr>
        </p:nvSpPr>
        <p:spPr>
          <a:xfrm>
            <a:off x="5352366" y="481804"/>
            <a:ext cx="5844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Output </a:t>
            </a:r>
          </a:p>
        </p:txBody>
      </p:sp>
      <p:grpSp>
        <p:nvGrpSpPr>
          <p:cNvPr id="772" name="Google Shape;772;p34"/>
          <p:cNvGrpSpPr/>
          <p:nvPr/>
        </p:nvGrpSpPr>
        <p:grpSpPr>
          <a:xfrm>
            <a:off x="-456333" y="410367"/>
            <a:ext cx="4354433" cy="6859467"/>
            <a:chOff x="218875" y="-56400"/>
            <a:chExt cx="3265825" cy="5144600"/>
          </a:xfrm>
        </p:grpSpPr>
        <p:sp>
          <p:nvSpPr>
            <p:cNvPr id="773" name="Google Shape;773;p34"/>
            <p:cNvSpPr/>
            <p:nvPr/>
          </p:nvSpPr>
          <p:spPr>
            <a:xfrm>
              <a:off x="218875" y="3528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1911750" y="2377688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775" name="Google Shape;775;p34"/>
            <p:cNvCxnSpPr>
              <a:endCxn id="773" idx="4"/>
            </p:cNvCxnSpPr>
            <p:nvPr/>
          </p:nvCxnSpPr>
          <p:spPr>
            <a:xfrm rot="5400000" flipH="1">
              <a:off x="138325" y="703850"/>
              <a:ext cx="900000" cy="558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76" name="Google Shape;776;p34"/>
            <p:cNvCxnSpPr>
              <a:stCxn id="773" idx="6"/>
              <a:endCxn id="774" idx="2"/>
            </p:cNvCxnSpPr>
            <p:nvPr/>
          </p:nvCxnSpPr>
          <p:spPr>
            <a:xfrm>
              <a:off x="399175" y="443000"/>
              <a:ext cx="1512600" cy="2024700"/>
            </a:xfrm>
            <a:prstGeom prst="curvedConnector3">
              <a:avLst>
                <a:gd name="adj1" fmla="val 4999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34"/>
            <p:cNvCxnSpPr>
              <a:stCxn id="774" idx="6"/>
              <a:endCxn id="778" idx="0"/>
            </p:cNvCxnSpPr>
            <p:nvPr/>
          </p:nvCxnSpPr>
          <p:spPr>
            <a:xfrm rot="10800000">
              <a:off x="1447050" y="163238"/>
              <a:ext cx="645000" cy="2304600"/>
            </a:xfrm>
            <a:prstGeom prst="curvedConnector4">
              <a:avLst>
                <a:gd name="adj1" fmla="val -36919"/>
                <a:gd name="adj2" fmla="val 1103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779" name="Google Shape;779;p34"/>
            <p:cNvSpPr/>
            <p:nvPr/>
          </p:nvSpPr>
          <p:spPr>
            <a:xfrm>
              <a:off x="2332975" y="-564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1781413" y="101950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781" name="Google Shape;781;p34"/>
            <p:cNvCxnSpPr>
              <a:endCxn id="782" idx="2"/>
            </p:cNvCxnSpPr>
            <p:nvPr/>
          </p:nvCxnSpPr>
          <p:spPr>
            <a:xfrm rot="-5400000">
              <a:off x="-309425" y="3774500"/>
              <a:ext cx="1842000" cy="78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3" name="Google Shape;783;p34"/>
            <p:cNvCxnSpPr>
              <a:stCxn id="774" idx="2"/>
              <a:endCxn id="782" idx="6"/>
            </p:cNvCxnSpPr>
            <p:nvPr/>
          </p:nvCxnSpPr>
          <p:spPr>
            <a:xfrm flipH="1">
              <a:off x="1196550" y="2467838"/>
              <a:ext cx="715200" cy="7785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4" name="Google Shape;784;p34"/>
            <p:cNvCxnSpPr>
              <a:stCxn id="779" idx="6"/>
              <a:endCxn id="785" idx="3"/>
            </p:cNvCxnSpPr>
            <p:nvPr/>
          </p:nvCxnSpPr>
          <p:spPr>
            <a:xfrm>
              <a:off x="2448775" y="1500"/>
              <a:ext cx="871800" cy="249300"/>
            </a:xfrm>
            <a:prstGeom prst="curvedConnector4">
              <a:avLst>
                <a:gd name="adj1" fmla="val 34890"/>
                <a:gd name="adj2" fmla="val 14898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6" name="Google Shape;786;p34"/>
            <p:cNvCxnSpPr>
              <a:stCxn id="785" idx="4"/>
              <a:endCxn id="774" idx="6"/>
            </p:cNvCxnSpPr>
            <p:nvPr/>
          </p:nvCxnSpPr>
          <p:spPr>
            <a:xfrm rot="5400000">
              <a:off x="1645850" y="725200"/>
              <a:ext cx="2188800" cy="1296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7" name="Google Shape;787;p34"/>
            <p:cNvCxnSpPr>
              <a:stCxn id="780" idx="2"/>
              <a:endCxn id="774" idx="0"/>
            </p:cNvCxnSpPr>
            <p:nvPr/>
          </p:nvCxnSpPr>
          <p:spPr>
            <a:xfrm>
              <a:off x="1781413" y="1109650"/>
              <a:ext cx="220500" cy="1268100"/>
            </a:xfrm>
            <a:prstGeom prst="curvedConnector4">
              <a:avLst>
                <a:gd name="adj1" fmla="val -107993"/>
                <a:gd name="adj2" fmla="val 5355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8" name="Google Shape;788;p34"/>
            <p:cNvCxnSpPr>
              <a:stCxn id="779" idx="5"/>
            </p:cNvCxnSpPr>
            <p:nvPr/>
          </p:nvCxnSpPr>
          <p:spPr>
            <a:xfrm rot="-5400000" flipH="1">
              <a:off x="1745716" y="728541"/>
              <a:ext cx="1710600" cy="338400"/>
            </a:xfrm>
            <a:prstGeom prst="curvedConnector3">
              <a:avLst>
                <a:gd name="adj1" fmla="val 504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9" name="Google Shape;789;p34"/>
            <p:cNvCxnSpPr>
              <a:stCxn id="774" idx="4"/>
              <a:endCxn id="790" idx="0"/>
            </p:cNvCxnSpPr>
            <p:nvPr/>
          </p:nvCxnSpPr>
          <p:spPr>
            <a:xfrm rot="-5400000" flipH="1">
              <a:off x="1686450" y="2873438"/>
              <a:ext cx="861000" cy="230100"/>
            </a:xfrm>
            <a:prstGeom prst="curvedConnector3">
              <a:avLst>
                <a:gd name="adj1" fmla="val 5562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791" name="Google Shape;791;p34"/>
            <p:cNvGrpSpPr/>
            <p:nvPr/>
          </p:nvGrpSpPr>
          <p:grpSpPr>
            <a:xfrm>
              <a:off x="1307250" y="163250"/>
              <a:ext cx="279600" cy="606150"/>
              <a:chOff x="2170975" y="320750"/>
              <a:chExt cx="279600" cy="606150"/>
            </a:xfrm>
          </p:grpSpPr>
          <p:sp>
            <p:nvSpPr>
              <p:cNvPr id="792" name="Google Shape;792;p34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170975" y="32075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3" name="Google Shape;793;p34"/>
            <p:cNvGrpSpPr/>
            <p:nvPr/>
          </p:nvGrpSpPr>
          <p:grpSpPr>
            <a:xfrm>
              <a:off x="1004275" y="3150050"/>
              <a:ext cx="192300" cy="192300"/>
              <a:chOff x="471450" y="43325"/>
              <a:chExt cx="192300" cy="192300"/>
            </a:xfrm>
          </p:grpSpPr>
          <p:sp>
            <p:nvSpPr>
              <p:cNvPr id="794" name="Google Shape;794;p34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5" name="Google Shape;795;p34"/>
            <p:cNvGrpSpPr/>
            <p:nvPr/>
          </p:nvGrpSpPr>
          <p:grpSpPr>
            <a:xfrm>
              <a:off x="3292400" y="86800"/>
              <a:ext cx="192300" cy="192300"/>
              <a:chOff x="4587025" y="-72475"/>
              <a:chExt cx="192300" cy="192300"/>
            </a:xfrm>
          </p:grpSpPr>
          <p:sp>
            <p:nvSpPr>
              <p:cNvPr id="796" name="Google Shape;796;p34"/>
              <p:cNvSpPr/>
              <p:nvPr/>
            </p:nvSpPr>
            <p:spPr>
              <a:xfrm>
                <a:off x="4625275" y="-3422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4587025" y="-7247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7" name="Google Shape;797;p34"/>
            <p:cNvGrpSpPr/>
            <p:nvPr/>
          </p:nvGrpSpPr>
          <p:grpSpPr>
            <a:xfrm>
              <a:off x="2092050" y="3418875"/>
              <a:ext cx="279600" cy="279600"/>
              <a:chOff x="2712150" y="448150"/>
              <a:chExt cx="279600" cy="279600"/>
            </a:xfrm>
          </p:grpSpPr>
          <p:sp>
            <p:nvSpPr>
              <p:cNvPr id="798" name="Google Shape;798;p34"/>
              <p:cNvSpPr/>
              <p:nvPr/>
            </p:nvSpPr>
            <p:spPr>
              <a:xfrm>
                <a:off x="2761800" y="4978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34"/>
              <p:cNvSpPr/>
              <p:nvPr/>
            </p:nvSpPr>
            <p:spPr>
              <a:xfrm>
                <a:off x="2712150" y="44815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99" name="Google Shape;799;p34"/>
            <p:cNvSpPr/>
            <p:nvPr/>
          </p:nvSpPr>
          <p:spPr>
            <a:xfrm>
              <a:off x="420275" y="265372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800" name="Google Shape;800;p34"/>
            <p:cNvCxnSpPr>
              <a:stCxn id="799" idx="0"/>
              <a:endCxn id="778" idx="4"/>
            </p:cNvCxnSpPr>
            <p:nvPr/>
          </p:nvCxnSpPr>
          <p:spPr>
            <a:xfrm rot="-5400000">
              <a:off x="-142825" y="1063725"/>
              <a:ext cx="2211000" cy="969000"/>
            </a:xfrm>
            <a:prstGeom prst="curvedConnector3">
              <a:avLst>
                <a:gd name="adj1" fmla="val 4999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801" name="Google Shape;801;p34"/>
          <p:cNvSpPr/>
          <p:nvPr/>
        </p:nvSpPr>
        <p:spPr>
          <a:xfrm>
            <a:off x="3342633" y="4827600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02" name="Google Shape;802;p34"/>
          <p:cNvSpPr/>
          <p:nvPr/>
        </p:nvSpPr>
        <p:spPr>
          <a:xfrm>
            <a:off x="9701867" y="5418633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04241-2C69-AB10-AB24-1ED33E7183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75" t="53309" r="63125" b="18518"/>
          <a:stretch/>
        </p:blipFill>
        <p:spPr>
          <a:xfrm>
            <a:off x="1286732" y="1680606"/>
            <a:ext cx="10058034" cy="4551826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23272C4B-A07C-DBD0-5653-9A3F7655C9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2391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72"/>
    </mc:Choice>
    <mc:Fallback xmlns="">
      <p:transition spd="slow" advTm="21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4"/>
          <p:cNvSpPr txBox="1">
            <a:spLocks noGrp="1"/>
          </p:cNvSpPr>
          <p:nvPr>
            <p:ph type="title"/>
          </p:nvPr>
        </p:nvSpPr>
        <p:spPr>
          <a:xfrm>
            <a:off x="5499702" y="1864834"/>
            <a:ext cx="5844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Thank you</a:t>
            </a:r>
            <a:endParaRPr dirty="0"/>
          </a:p>
        </p:txBody>
      </p:sp>
      <p:cxnSp>
        <p:nvCxnSpPr>
          <p:cNvPr id="771" name="Google Shape;771;p34"/>
          <p:cNvCxnSpPr/>
          <p:nvPr/>
        </p:nvCxnSpPr>
        <p:spPr>
          <a:xfrm>
            <a:off x="5396233" y="1639867"/>
            <a:ext cx="0" cy="1367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grpSp>
        <p:nvGrpSpPr>
          <p:cNvPr id="772" name="Google Shape;772;p34"/>
          <p:cNvGrpSpPr/>
          <p:nvPr/>
        </p:nvGrpSpPr>
        <p:grpSpPr>
          <a:xfrm>
            <a:off x="-456333" y="410367"/>
            <a:ext cx="4354433" cy="6859467"/>
            <a:chOff x="218875" y="-56400"/>
            <a:chExt cx="3265825" cy="5144600"/>
          </a:xfrm>
        </p:grpSpPr>
        <p:sp>
          <p:nvSpPr>
            <p:cNvPr id="773" name="Google Shape;773;p34"/>
            <p:cNvSpPr/>
            <p:nvPr/>
          </p:nvSpPr>
          <p:spPr>
            <a:xfrm>
              <a:off x="218875" y="3528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1911750" y="2377688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775" name="Google Shape;775;p34"/>
            <p:cNvCxnSpPr>
              <a:endCxn id="773" idx="4"/>
            </p:cNvCxnSpPr>
            <p:nvPr/>
          </p:nvCxnSpPr>
          <p:spPr>
            <a:xfrm rot="5400000" flipH="1">
              <a:off x="138325" y="703850"/>
              <a:ext cx="900000" cy="5586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76" name="Google Shape;776;p34"/>
            <p:cNvCxnSpPr>
              <a:stCxn id="773" idx="6"/>
              <a:endCxn id="774" idx="2"/>
            </p:cNvCxnSpPr>
            <p:nvPr/>
          </p:nvCxnSpPr>
          <p:spPr>
            <a:xfrm>
              <a:off x="399175" y="443000"/>
              <a:ext cx="1512600" cy="2024700"/>
            </a:xfrm>
            <a:prstGeom prst="curvedConnector3">
              <a:avLst>
                <a:gd name="adj1" fmla="val 4999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34"/>
            <p:cNvCxnSpPr>
              <a:stCxn id="774" idx="6"/>
              <a:endCxn id="778" idx="0"/>
            </p:cNvCxnSpPr>
            <p:nvPr/>
          </p:nvCxnSpPr>
          <p:spPr>
            <a:xfrm rot="10800000">
              <a:off x="1447050" y="163238"/>
              <a:ext cx="645000" cy="2304600"/>
            </a:xfrm>
            <a:prstGeom prst="curvedConnector4">
              <a:avLst>
                <a:gd name="adj1" fmla="val -36919"/>
                <a:gd name="adj2" fmla="val 1103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779" name="Google Shape;779;p34"/>
            <p:cNvSpPr/>
            <p:nvPr/>
          </p:nvSpPr>
          <p:spPr>
            <a:xfrm>
              <a:off x="2332975" y="-564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1781413" y="101950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781" name="Google Shape;781;p34"/>
            <p:cNvCxnSpPr>
              <a:endCxn id="782" idx="2"/>
            </p:cNvCxnSpPr>
            <p:nvPr/>
          </p:nvCxnSpPr>
          <p:spPr>
            <a:xfrm rot="-5400000">
              <a:off x="-309425" y="3774500"/>
              <a:ext cx="1842000" cy="78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3" name="Google Shape;783;p34"/>
            <p:cNvCxnSpPr>
              <a:stCxn id="774" idx="2"/>
              <a:endCxn id="782" idx="6"/>
            </p:cNvCxnSpPr>
            <p:nvPr/>
          </p:nvCxnSpPr>
          <p:spPr>
            <a:xfrm flipH="1">
              <a:off x="1196550" y="2467838"/>
              <a:ext cx="715200" cy="7785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4" name="Google Shape;784;p34"/>
            <p:cNvCxnSpPr>
              <a:stCxn id="779" idx="6"/>
              <a:endCxn id="785" idx="3"/>
            </p:cNvCxnSpPr>
            <p:nvPr/>
          </p:nvCxnSpPr>
          <p:spPr>
            <a:xfrm>
              <a:off x="2448775" y="1500"/>
              <a:ext cx="871800" cy="249300"/>
            </a:xfrm>
            <a:prstGeom prst="curvedConnector4">
              <a:avLst>
                <a:gd name="adj1" fmla="val 34890"/>
                <a:gd name="adj2" fmla="val 14898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6" name="Google Shape;786;p34"/>
            <p:cNvCxnSpPr>
              <a:stCxn id="785" idx="4"/>
              <a:endCxn id="774" idx="6"/>
            </p:cNvCxnSpPr>
            <p:nvPr/>
          </p:nvCxnSpPr>
          <p:spPr>
            <a:xfrm rot="5400000">
              <a:off x="1645850" y="725200"/>
              <a:ext cx="2188800" cy="12966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7" name="Google Shape;787;p34"/>
            <p:cNvCxnSpPr>
              <a:stCxn id="780" idx="2"/>
              <a:endCxn id="774" idx="0"/>
            </p:cNvCxnSpPr>
            <p:nvPr/>
          </p:nvCxnSpPr>
          <p:spPr>
            <a:xfrm>
              <a:off x="1781413" y="1109650"/>
              <a:ext cx="220500" cy="1268100"/>
            </a:xfrm>
            <a:prstGeom prst="curvedConnector4">
              <a:avLst>
                <a:gd name="adj1" fmla="val -107993"/>
                <a:gd name="adj2" fmla="val 5355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8" name="Google Shape;788;p34"/>
            <p:cNvCxnSpPr>
              <a:stCxn id="779" idx="5"/>
            </p:cNvCxnSpPr>
            <p:nvPr/>
          </p:nvCxnSpPr>
          <p:spPr>
            <a:xfrm rot="-5400000" flipH="1">
              <a:off x="1745716" y="728541"/>
              <a:ext cx="1710600" cy="338400"/>
            </a:xfrm>
            <a:prstGeom prst="curvedConnector3">
              <a:avLst>
                <a:gd name="adj1" fmla="val 504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789" name="Google Shape;789;p34"/>
            <p:cNvCxnSpPr>
              <a:stCxn id="774" idx="4"/>
              <a:endCxn id="790" idx="0"/>
            </p:cNvCxnSpPr>
            <p:nvPr/>
          </p:nvCxnSpPr>
          <p:spPr>
            <a:xfrm rot="-5400000" flipH="1">
              <a:off x="1686450" y="2873438"/>
              <a:ext cx="861000" cy="230100"/>
            </a:xfrm>
            <a:prstGeom prst="curvedConnector3">
              <a:avLst>
                <a:gd name="adj1" fmla="val 5562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791" name="Google Shape;791;p34"/>
            <p:cNvGrpSpPr/>
            <p:nvPr/>
          </p:nvGrpSpPr>
          <p:grpSpPr>
            <a:xfrm>
              <a:off x="1307250" y="163250"/>
              <a:ext cx="279600" cy="606150"/>
              <a:chOff x="2170975" y="320750"/>
              <a:chExt cx="279600" cy="606150"/>
            </a:xfrm>
          </p:grpSpPr>
          <p:sp>
            <p:nvSpPr>
              <p:cNvPr id="792" name="Google Shape;792;p34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170975" y="32075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3" name="Google Shape;793;p34"/>
            <p:cNvGrpSpPr/>
            <p:nvPr/>
          </p:nvGrpSpPr>
          <p:grpSpPr>
            <a:xfrm>
              <a:off x="1004275" y="3150050"/>
              <a:ext cx="192300" cy="192300"/>
              <a:chOff x="471450" y="43325"/>
              <a:chExt cx="192300" cy="192300"/>
            </a:xfrm>
          </p:grpSpPr>
          <p:sp>
            <p:nvSpPr>
              <p:cNvPr id="794" name="Google Shape;794;p34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5" name="Google Shape;795;p34"/>
            <p:cNvGrpSpPr/>
            <p:nvPr/>
          </p:nvGrpSpPr>
          <p:grpSpPr>
            <a:xfrm>
              <a:off x="3292400" y="86800"/>
              <a:ext cx="192300" cy="192300"/>
              <a:chOff x="4587025" y="-72475"/>
              <a:chExt cx="192300" cy="192300"/>
            </a:xfrm>
          </p:grpSpPr>
          <p:sp>
            <p:nvSpPr>
              <p:cNvPr id="796" name="Google Shape;796;p34"/>
              <p:cNvSpPr/>
              <p:nvPr/>
            </p:nvSpPr>
            <p:spPr>
              <a:xfrm>
                <a:off x="4625275" y="-3422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4587025" y="-7247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7" name="Google Shape;797;p34"/>
            <p:cNvGrpSpPr/>
            <p:nvPr/>
          </p:nvGrpSpPr>
          <p:grpSpPr>
            <a:xfrm>
              <a:off x="2092050" y="3418875"/>
              <a:ext cx="279600" cy="279600"/>
              <a:chOff x="2712150" y="448150"/>
              <a:chExt cx="279600" cy="279600"/>
            </a:xfrm>
          </p:grpSpPr>
          <p:sp>
            <p:nvSpPr>
              <p:cNvPr id="798" name="Google Shape;798;p34"/>
              <p:cNvSpPr/>
              <p:nvPr/>
            </p:nvSpPr>
            <p:spPr>
              <a:xfrm>
                <a:off x="2761800" y="4978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34"/>
              <p:cNvSpPr/>
              <p:nvPr/>
            </p:nvSpPr>
            <p:spPr>
              <a:xfrm>
                <a:off x="2712150" y="44815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99" name="Google Shape;799;p34"/>
            <p:cNvSpPr/>
            <p:nvPr/>
          </p:nvSpPr>
          <p:spPr>
            <a:xfrm>
              <a:off x="420275" y="265372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800" name="Google Shape;800;p34"/>
            <p:cNvCxnSpPr>
              <a:stCxn id="799" idx="0"/>
              <a:endCxn id="778" idx="4"/>
            </p:cNvCxnSpPr>
            <p:nvPr/>
          </p:nvCxnSpPr>
          <p:spPr>
            <a:xfrm rot="-5400000">
              <a:off x="-142825" y="1063725"/>
              <a:ext cx="2211000" cy="969000"/>
            </a:xfrm>
            <a:prstGeom prst="curvedConnector3">
              <a:avLst>
                <a:gd name="adj1" fmla="val 4999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801" name="Google Shape;801;p34"/>
          <p:cNvSpPr/>
          <p:nvPr/>
        </p:nvSpPr>
        <p:spPr>
          <a:xfrm>
            <a:off x="3342633" y="4827600"/>
            <a:ext cx="844000" cy="8440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02" name="Google Shape;802;p34"/>
          <p:cNvSpPr/>
          <p:nvPr/>
        </p:nvSpPr>
        <p:spPr>
          <a:xfrm>
            <a:off x="9701867" y="5418633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F86F97CB-66D9-6522-F506-BA53E91B89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983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7"/>
    </mc:Choice>
    <mc:Fallback xmlns="">
      <p:transition spd="slow" advTm="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33"/>
          <p:cNvSpPr txBox="1">
            <a:spLocks noGrp="1"/>
          </p:cNvSpPr>
          <p:nvPr>
            <p:ph type="title"/>
          </p:nvPr>
        </p:nvSpPr>
        <p:spPr>
          <a:xfrm>
            <a:off x="1496767" y="1615151"/>
            <a:ext cx="4659600" cy="11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3200" dirty="0"/>
              <a:t>MARKOV CHAIN</a:t>
            </a:r>
            <a:endParaRPr sz="3200" dirty="0"/>
          </a:p>
        </p:txBody>
      </p:sp>
      <p:sp>
        <p:nvSpPr>
          <p:cNvPr id="734" name="Google Shape;734;p33"/>
          <p:cNvSpPr txBox="1">
            <a:spLocks noGrp="1"/>
          </p:cNvSpPr>
          <p:nvPr>
            <p:ph type="subTitle" idx="1"/>
          </p:nvPr>
        </p:nvSpPr>
        <p:spPr>
          <a:xfrm>
            <a:off x="1474947" y="2531924"/>
            <a:ext cx="5479219" cy="245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71450" indent="-171450">
              <a:buClr>
                <a:schemeClr val="accent6"/>
              </a:buClr>
              <a:buSzPts val="1100"/>
            </a:pPr>
            <a:r>
              <a:rPr lang="en-US" sz="1800" dirty="0"/>
              <a:t>Mathematical model for state transitions based on probabilistic rules.</a:t>
            </a:r>
            <a:endParaRPr lang="ar-EG" sz="1800" dirty="0"/>
          </a:p>
          <a:p>
            <a:pPr marL="171450" indent="-171450">
              <a:buClr>
                <a:schemeClr val="accent6"/>
              </a:buClr>
              <a:buSzPts val="1100"/>
            </a:pPr>
            <a:endParaRPr lang="ar-EG" sz="1800" dirty="0"/>
          </a:p>
          <a:p>
            <a:pPr marL="171450" indent="-171450">
              <a:buClr>
                <a:schemeClr val="accent6"/>
              </a:buClr>
              <a:buSzPts val="1100"/>
            </a:pPr>
            <a:r>
              <a:rPr lang="en-US" sz="1800" dirty="0"/>
              <a:t>Future states determined solely by current state, regardless of path.</a:t>
            </a:r>
            <a:endParaRPr lang="ar-EG" sz="1800" dirty="0"/>
          </a:p>
          <a:p>
            <a:pPr marL="171450" indent="-171450">
              <a:buClr>
                <a:schemeClr val="accent6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accent6"/>
              </a:buClr>
              <a:buSzPts val="1100"/>
            </a:pPr>
            <a:r>
              <a:rPr lang="en-US" sz="1800" dirty="0"/>
              <a:t>Key feature: "Memory-less" property distinguishes it from other stochastic processes.</a:t>
            </a:r>
          </a:p>
        </p:txBody>
      </p:sp>
      <p:cxnSp>
        <p:nvCxnSpPr>
          <p:cNvPr id="735" name="Google Shape;735;p33"/>
          <p:cNvCxnSpPr/>
          <p:nvPr/>
        </p:nvCxnSpPr>
        <p:spPr>
          <a:xfrm>
            <a:off x="1201400" y="1784433"/>
            <a:ext cx="0" cy="3157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736" name="Google Shape;736;p33"/>
          <p:cNvSpPr/>
          <p:nvPr/>
        </p:nvSpPr>
        <p:spPr>
          <a:xfrm>
            <a:off x="6354484" y="2008433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737" name="Google Shape;737;p33"/>
          <p:cNvGrpSpPr/>
          <p:nvPr/>
        </p:nvGrpSpPr>
        <p:grpSpPr>
          <a:xfrm>
            <a:off x="5457800" y="-93000"/>
            <a:ext cx="6680067" cy="2736967"/>
            <a:chOff x="3892450" y="39825"/>
            <a:chExt cx="5010050" cy="2052725"/>
          </a:xfrm>
        </p:grpSpPr>
        <p:sp>
          <p:nvSpPr>
            <p:cNvPr id="738" name="Google Shape;738;p33"/>
            <p:cNvSpPr/>
            <p:nvPr/>
          </p:nvSpPr>
          <p:spPr>
            <a:xfrm rot="10800000" flipH="1">
              <a:off x="8112000" y="10238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9" name="Google Shape;739;p33"/>
            <p:cNvSpPr/>
            <p:nvPr/>
          </p:nvSpPr>
          <p:spPr>
            <a:xfrm rot="10800000" flipH="1">
              <a:off x="7216825" y="283263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740" name="Google Shape;740;p33"/>
            <p:cNvCxnSpPr>
              <a:stCxn id="741" idx="7"/>
              <a:endCxn id="742" idx="2"/>
            </p:cNvCxnSpPr>
            <p:nvPr/>
          </p:nvCxnSpPr>
          <p:spPr>
            <a:xfrm rot="-5400000">
              <a:off x="4683254" y="120104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33"/>
            <p:cNvCxnSpPr>
              <a:stCxn id="742" idx="6"/>
              <a:endCxn id="744" idx="2"/>
            </p:cNvCxnSpPr>
            <p:nvPr/>
          </p:nvCxnSpPr>
          <p:spPr>
            <a:xfrm>
              <a:off x="5450075" y="672400"/>
              <a:ext cx="607200" cy="431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3"/>
            <p:cNvCxnSpPr>
              <a:stCxn id="744" idx="6"/>
              <a:endCxn id="739" idx="2"/>
            </p:cNvCxnSpPr>
            <p:nvPr/>
          </p:nvCxnSpPr>
          <p:spPr>
            <a:xfrm rot="10800000" flipH="1">
              <a:off x="6336875" y="373438"/>
              <a:ext cx="879900" cy="7302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33"/>
            <p:cNvCxnSpPr>
              <a:stCxn id="739" idx="6"/>
              <a:endCxn id="738" idx="2"/>
            </p:cNvCxnSpPr>
            <p:nvPr/>
          </p:nvCxnSpPr>
          <p:spPr>
            <a:xfrm>
              <a:off x="7397125" y="373413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742" name="Google Shape;742;p33"/>
            <p:cNvSpPr/>
            <p:nvPr/>
          </p:nvSpPr>
          <p:spPr>
            <a:xfrm rot="10800000" flipH="1">
              <a:off x="5334275" y="6145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7" name="Google Shape;747;p33"/>
            <p:cNvSpPr/>
            <p:nvPr/>
          </p:nvSpPr>
          <p:spPr>
            <a:xfrm rot="10800000" flipH="1">
              <a:off x="8528200" y="4665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8" name="Google Shape;748;p33"/>
            <p:cNvSpPr/>
            <p:nvPr/>
          </p:nvSpPr>
          <p:spPr>
            <a:xfrm rot="10800000" flipH="1">
              <a:off x="7281325" y="11465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749" name="Google Shape;749;p33"/>
            <p:cNvCxnSpPr>
              <a:stCxn id="750" idx="6"/>
              <a:endCxn id="751" idx="6"/>
            </p:cNvCxnSpPr>
            <p:nvPr/>
          </p:nvCxnSpPr>
          <p:spPr>
            <a:xfrm rot="10800000">
              <a:off x="8682300" y="524450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33"/>
            <p:cNvCxnSpPr>
              <a:stCxn id="751" idx="0"/>
              <a:endCxn id="738" idx="6"/>
            </p:cNvCxnSpPr>
            <p:nvPr/>
          </p:nvCxnSpPr>
          <p:spPr>
            <a:xfrm rot="5400000">
              <a:off x="8192500" y="720525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33"/>
            <p:cNvCxnSpPr>
              <a:stCxn id="738" idx="0"/>
              <a:endCxn id="748" idx="0"/>
            </p:cNvCxnSpPr>
            <p:nvPr/>
          </p:nvCxnSpPr>
          <p:spPr>
            <a:xfrm rot="5400000">
              <a:off x="7741650" y="801875"/>
              <a:ext cx="58200" cy="862800"/>
            </a:xfrm>
            <a:prstGeom prst="curvedConnector3">
              <a:avLst>
                <a:gd name="adj1" fmla="val 5091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4" name="Google Shape;754;p33"/>
            <p:cNvCxnSpPr>
              <a:stCxn id="738" idx="0"/>
              <a:endCxn id="750" idx="2"/>
            </p:cNvCxnSpPr>
            <p:nvPr/>
          </p:nvCxnSpPr>
          <p:spPr>
            <a:xfrm rot="-5400000" flipH="1">
              <a:off x="8038350" y="1367975"/>
              <a:ext cx="748500" cy="420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5" name="Google Shape;755;p33"/>
            <p:cNvCxnSpPr>
              <a:stCxn id="741" idx="4"/>
              <a:endCxn id="739" idx="4"/>
            </p:cNvCxnSpPr>
            <p:nvPr/>
          </p:nvCxnSpPr>
          <p:spPr>
            <a:xfrm rot="-5400000">
              <a:off x="5545000" y="-1229450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6" name="Google Shape;756;p33"/>
            <p:cNvCxnSpPr>
              <a:stCxn id="739" idx="5"/>
              <a:endCxn id="751" idx="4"/>
            </p:cNvCxnSpPr>
            <p:nvPr/>
          </p:nvCxnSpPr>
          <p:spPr>
            <a:xfrm rot="-5400000" flipH="1">
              <a:off x="7918971" y="-238583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757" name="Google Shape;757;p33"/>
            <p:cNvGrpSpPr/>
            <p:nvPr/>
          </p:nvGrpSpPr>
          <p:grpSpPr>
            <a:xfrm rot="10800000" flipH="1">
              <a:off x="6057275" y="963838"/>
              <a:ext cx="279600" cy="279600"/>
              <a:chOff x="6238800" y="4370675"/>
              <a:chExt cx="279600" cy="279600"/>
            </a:xfrm>
          </p:grpSpPr>
          <p:sp>
            <p:nvSpPr>
              <p:cNvPr id="758" name="Google Shape;758;p33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4" name="Google Shape;744;p33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59" name="Google Shape;759;p33"/>
            <p:cNvGrpSpPr/>
            <p:nvPr/>
          </p:nvGrpSpPr>
          <p:grpSpPr>
            <a:xfrm rot="10800000" flipH="1">
              <a:off x="8622900" y="1812950"/>
              <a:ext cx="279600" cy="279600"/>
              <a:chOff x="8804525" y="3411475"/>
              <a:chExt cx="279600" cy="279600"/>
            </a:xfrm>
          </p:grpSpPr>
          <p:sp>
            <p:nvSpPr>
              <p:cNvPr id="760" name="Google Shape;760;p33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0" name="Google Shape;750;p33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61" name="Google Shape;761;p33"/>
            <p:cNvGrpSpPr/>
            <p:nvPr/>
          </p:nvGrpSpPr>
          <p:grpSpPr>
            <a:xfrm rot="10800000" flipH="1">
              <a:off x="3892450" y="532600"/>
              <a:ext cx="279600" cy="279600"/>
              <a:chOff x="4074075" y="4691825"/>
              <a:chExt cx="279600" cy="279600"/>
            </a:xfrm>
          </p:grpSpPr>
          <p:sp>
            <p:nvSpPr>
              <p:cNvPr id="762" name="Google Shape;762;p33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1" name="Google Shape;741;p33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751" name="Google Shape;751;p33"/>
            <p:cNvSpPr/>
            <p:nvPr/>
          </p:nvSpPr>
          <p:spPr>
            <a:xfrm rot="10800000" flipH="1">
              <a:off x="8489950" y="428325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3" name="Google Shape;763;p33"/>
            <p:cNvSpPr/>
            <p:nvPr/>
          </p:nvSpPr>
          <p:spPr>
            <a:xfrm rot="10800000" flipH="1">
              <a:off x="7010388" y="454700"/>
              <a:ext cx="344300" cy="1244950"/>
            </a:xfrm>
            <a:custGeom>
              <a:avLst/>
              <a:gdLst/>
              <a:ahLst/>
              <a:cxnLst/>
              <a:rect l="l" t="t" r="r" b="b"/>
              <a:pathLst>
                <a:path w="13772" h="49798" extrusionOk="0">
                  <a:moveTo>
                    <a:pt x="12616" y="49798"/>
                  </a:moveTo>
                  <a:cubicBezTo>
                    <a:pt x="12694" y="48084"/>
                    <a:pt x="14838" y="42511"/>
                    <a:pt x="13084" y="39511"/>
                  </a:cubicBezTo>
                  <a:cubicBezTo>
                    <a:pt x="11331" y="36511"/>
                    <a:pt x="4199" y="35147"/>
                    <a:pt x="2095" y="31796"/>
                  </a:cubicBezTo>
                  <a:cubicBezTo>
                    <a:pt x="-9" y="28445"/>
                    <a:pt x="-476" y="24704"/>
                    <a:pt x="459" y="19405"/>
                  </a:cubicBezTo>
                  <a:cubicBezTo>
                    <a:pt x="1394" y="14106"/>
                    <a:pt x="6499" y="3234"/>
                    <a:pt x="7707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cxnSp>
          <p:nvCxnSpPr>
            <p:cNvPr id="764" name="Google Shape;764;p33"/>
            <p:cNvCxnSpPr/>
            <p:nvPr/>
          </p:nvCxnSpPr>
          <p:spPr>
            <a:xfrm rot="10800000" flipH="1">
              <a:off x="5397000" y="39825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pic>
        <p:nvPicPr>
          <p:cNvPr id="713" name="Picture Placeholder 712">
            <a:extLst>
              <a:ext uri="{FF2B5EF4-FFF2-40B4-BE49-F238E27FC236}">
                <a16:creationId xmlns:a16="http://schemas.microsoft.com/office/drawing/2014/main" id="{D4B08B7D-E099-6086-FBA8-DBE2A708F9B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" r="65"/>
          <a:stretch/>
        </p:blipFill>
        <p:spPr/>
      </p:pic>
      <p:sp>
        <p:nvSpPr>
          <p:cNvPr id="769" name="Google Shape;769;p34"/>
          <p:cNvSpPr txBox="1">
            <a:spLocks/>
          </p:cNvSpPr>
          <p:nvPr/>
        </p:nvSpPr>
        <p:spPr>
          <a:xfrm>
            <a:off x="903438" y="492751"/>
            <a:ext cx="5844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US" sz="4000" kern="0" dirty="0"/>
              <a:t>DEFINITIONS</a:t>
            </a:r>
          </a:p>
        </p:txBody>
      </p:sp>
      <p:pic>
        <p:nvPicPr>
          <p:cNvPr id="716" name="Audio 715">
            <a:hlinkClick r:id="" action="ppaction://media"/>
            <a:extLst>
              <a:ext uri="{FF2B5EF4-FFF2-40B4-BE49-F238E27FC236}">
                <a16:creationId xmlns:a16="http://schemas.microsoft.com/office/drawing/2014/main" id="{BEEF9030-3ADD-BB2C-05AA-D3518B46BA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2393"/>
                </p14:media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60"/>
    </mc:Choice>
    <mc:Fallback xmlns="">
      <p:transition spd="slow" advTm="27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6"/>
                </p:tgtEl>
              </p:cMediaNode>
            </p:audio>
          </p:childTnLst>
        </p:cTn>
      </p:par>
    </p:tnLst>
    <p:bldLst>
      <p:bldP spid="73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33"/>
          <p:cNvSpPr txBox="1">
            <a:spLocks noGrp="1"/>
          </p:cNvSpPr>
          <p:nvPr>
            <p:ph type="title"/>
          </p:nvPr>
        </p:nvSpPr>
        <p:spPr>
          <a:xfrm>
            <a:off x="1496767" y="1615151"/>
            <a:ext cx="4659600" cy="11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3200" dirty="0"/>
              <a:t>PAGERANK</a:t>
            </a:r>
            <a:endParaRPr sz="3200" dirty="0"/>
          </a:p>
        </p:txBody>
      </p:sp>
      <p:sp>
        <p:nvSpPr>
          <p:cNvPr id="734" name="Google Shape;734;p33"/>
          <p:cNvSpPr txBox="1">
            <a:spLocks noGrp="1"/>
          </p:cNvSpPr>
          <p:nvPr>
            <p:ph type="subTitle" idx="1"/>
          </p:nvPr>
        </p:nvSpPr>
        <p:spPr>
          <a:xfrm>
            <a:off x="1474947" y="2531924"/>
            <a:ext cx="5800253" cy="245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71450" indent="-171450">
              <a:buClr>
                <a:schemeClr val="accent6"/>
              </a:buClr>
              <a:buSzPts val="1100"/>
            </a:pPr>
            <a:r>
              <a:rPr lang="en-US" sz="1800" dirty="0"/>
              <a:t>Google algorithm evaluates webpage significance based on inbound link quality and quantity.</a:t>
            </a:r>
            <a:endParaRPr lang="ar-EG" sz="1800" dirty="0"/>
          </a:p>
          <a:p>
            <a:pPr marL="171450" indent="-171450">
              <a:buClr>
                <a:schemeClr val="accent6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accent6"/>
              </a:buClr>
              <a:buSzPts val="1100"/>
            </a:pPr>
            <a:r>
              <a:rPr lang="en-US" sz="1800" dirty="0"/>
              <a:t>Treats incoming links as votes, with more high-quality links leading to higher influence.</a:t>
            </a:r>
            <a:endParaRPr lang="ar-EG" sz="1800" dirty="0"/>
          </a:p>
          <a:p>
            <a:pPr marL="171450" indent="-171450">
              <a:buClr>
                <a:schemeClr val="accent6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accent6"/>
              </a:buClr>
              <a:buSzPts val="1100"/>
            </a:pPr>
            <a:r>
              <a:rPr lang="en-US" sz="1800" dirty="0"/>
              <a:t>Facilitates higher rankings for websites by leveraging importance of inbound links.</a:t>
            </a:r>
          </a:p>
        </p:txBody>
      </p:sp>
      <p:cxnSp>
        <p:nvCxnSpPr>
          <p:cNvPr id="735" name="Google Shape;735;p33"/>
          <p:cNvCxnSpPr>
            <a:cxnSpLocks/>
          </p:cNvCxnSpPr>
          <p:nvPr/>
        </p:nvCxnSpPr>
        <p:spPr>
          <a:xfrm>
            <a:off x="1201400" y="1784433"/>
            <a:ext cx="0" cy="3157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736" name="Google Shape;736;p33"/>
          <p:cNvSpPr/>
          <p:nvPr/>
        </p:nvSpPr>
        <p:spPr>
          <a:xfrm>
            <a:off x="6354484" y="2008433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737" name="Google Shape;737;p33"/>
          <p:cNvGrpSpPr/>
          <p:nvPr/>
        </p:nvGrpSpPr>
        <p:grpSpPr>
          <a:xfrm>
            <a:off x="5457800" y="-93000"/>
            <a:ext cx="6680067" cy="2736967"/>
            <a:chOff x="3892450" y="39825"/>
            <a:chExt cx="5010050" cy="2052725"/>
          </a:xfrm>
        </p:grpSpPr>
        <p:sp>
          <p:nvSpPr>
            <p:cNvPr id="738" name="Google Shape;738;p33"/>
            <p:cNvSpPr/>
            <p:nvPr/>
          </p:nvSpPr>
          <p:spPr>
            <a:xfrm rot="10800000" flipH="1">
              <a:off x="8112000" y="10238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9" name="Google Shape;739;p33"/>
            <p:cNvSpPr/>
            <p:nvPr/>
          </p:nvSpPr>
          <p:spPr>
            <a:xfrm rot="10800000" flipH="1">
              <a:off x="7216825" y="283263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740" name="Google Shape;740;p33"/>
            <p:cNvCxnSpPr>
              <a:stCxn id="741" idx="7"/>
              <a:endCxn id="742" idx="2"/>
            </p:cNvCxnSpPr>
            <p:nvPr/>
          </p:nvCxnSpPr>
          <p:spPr>
            <a:xfrm rot="-5400000">
              <a:off x="4683254" y="120104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33"/>
            <p:cNvCxnSpPr>
              <a:stCxn id="742" idx="6"/>
              <a:endCxn id="744" idx="2"/>
            </p:cNvCxnSpPr>
            <p:nvPr/>
          </p:nvCxnSpPr>
          <p:spPr>
            <a:xfrm>
              <a:off x="5450075" y="672400"/>
              <a:ext cx="607200" cy="431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3"/>
            <p:cNvCxnSpPr>
              <a:stCxn id="744" idx="6"/>
              <a:endCxn id="739" idx="2"/>
            </p:cNvCxnSpPr>
            <p:nvPr/>
          </p:nvCxnSpPr>
          <p:spPr>
            <a:xfrm rot="10800000" flipH="1">
              <a:off x="6336875" y="373438"/>
              <a:ext cx="879900" cy="7302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33"/>
            <p:cNvCxnSpPr>
              <a:stCxn id="739" idx="6"/>
              <a:endCxn id="738" idx="2"/>
            </p:cNvCxnSpPr>
            <p:nvPr/>
          </p:nvCxnSpPr>
          <p:spPr>
            <a:xfrm>
              <a:off x="7397125" y="373413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742" name="Google Shape;742;p33"/>
            <p:cNvSpPr/>
            <p:nvPr/>
          </p:nvSpPr>
          <p:spPr>
            <a:xfrm rot="10800000" flipH="1">
              <a:off x="5334275" y="6145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7" name="Google Shape;747;p33"/>
            <p:cNvSpPr/>
            <p:nvPr/>
          </p:nvSpPr>
          <p:spPr>
            <a:xfrm rot="10800000" flipH="1">
              <a:off x="8528200" y="4665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8" name="Google Shape;748;p33"/>
            <p:cNvSpPr/>
            <p:nvPr/>
          </p:nvSpPr>
          <p:spPr>
            <a:xfrm rot="10800000" flipH="1">
              <a:off x="7281325" y="11465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749" name="Google Shape;749;p33"/>
            <p:cNvCxnSpPr>
              <a:stCxn id="750" idx="6"/>
              <a:endCxn id="751" idx="6"/>
            </p:cNvCxnSpPr>
            <p:nvPr/>
          </p:nvCxnSpPr>
          <p:spPr>
            <a:xfrm rot="10800000">
              <a:off x="8682300" y="524450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33"/>
            <p:cNvCxnSpPr>
              <a:stCxn id="751" idx="0"/>
              <a:endCxn id="738" idx="6"/>
            </p:cNvCxnSpPr>
            <p:nvPr/>
          </p:nvCxnSpPr>
          <p:spPr>
            <a:xfrm rot="5400000">
              <a:off x="8192500" y="720525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33"/>
            <p:cNvCxnSpPr>
              <a:stCxn id="738" idx="0"/>
              <a:endCxn id="748" idx="0"/>
            </p:cNvCxnSpPr>
            <p:nvPr/>
          </p:nvCxnSpPr>
          <p:spPr>
            <a:xfrm rot="5400000">
              <a:off x="7741650" y="801875"/>
              <a:ext cx="58200" cy="862800"/>
            </a:xfrm>
            <a:prstGeom prst="curvedConnector3">
              <a:avLst>
                <a:gd name="adj1" fmla="val 5091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4" name="Google Shape;754;p33"/>
            <p:cNvCxnSpPr>
              <a:stCxn id="738" idx="0"/>
              <a:endCxn id="750" idx="2"/>
            </p:cNvCxnSpPr>
            <p:nvPr/>
          </p:nvCxnSpPr>
          <p:spPr>
            <a:xfrm rot="-5400000" flipH="1">
              <a:off x="8038350" y="1367975"/>
              <a:ext cx="748500" cy="420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5" name="Google Shape;755;p33"/>
            <p:cNvCxnSpPr>
              <a:stCxn id="741" idx="4"/>
              <a:endCxn id="739" idx="4"/>
            </p:cNvCxnSpPr>
            <p:nvPr/>
          </p:nvCxnSpPr>
          <p:spPr>
            <a:xfrm rot="-5400000">
              <a:off x="5545000" y="-1229450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6" name="Google Shape;756;p33"/>
            <p:cNvCxnSpPr>
              <a:stCxn id="739" idx="5"/>
              <a:endCxn id="751" idx="4"/>
            </p:cNvCxnSpPr>
            <p:nvPr/>
          </p:nvCxnSpPr>
          <p:spPr>
            <a:xfrm rot="-5400000" flipH="1">
              <a:off x="7918971" y="-238583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757" name="Google Shape;757;p33"/>
            <p:cNvGrpSpPr/>
            <p:nvPr/>
          </p:nvGrpSpPr>
          <p:grpSpPr>
            <a:xfrm rot="10800000" flipH="1">
              <a:off x="6057275" y="963838"/>
              <a:ext cx="279600" cy="279600"/>
              <a:chOff x="6238800" y="4370675"/>
              <a:chExt cx="279600" cy="279600"/>
            </a:xfrm>
          </p:grpSpPr>
          <p:sp>
            <p:nvSpPr>
              <p:cNvPr id="758" name="Google Shape;758;p33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4" name="Google Shape;744;p33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59" name="Google Shape;759;p33"/>
            <p:cNvGrpSpPr/>
            <p:nvPr/>
          </p:nvGrpSpPr>
          <p:grpSpPr>
            <a:xfrm rot="10800000" flipH="1">
              <a:off x="8622900" y="1812950"/>
              <a:ext cx="279600" cy="279600"/>
              <a:chOff x="8804525" y="3411475"/>
              <a:chExt cx="279600" cy="279600"/>
            </a:xfrm>
          </p:grpSpPr>
          <p:sp>
            <p:nvSpPr>
              <p:cNvPr id="760" name="Google Shape;760;p33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0" name="Google Shape;750;p33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61" name="Google Shape;761;p33"/>
            <p:cNvGrpSpPr/>
            <p:nvPr/>
          </p:nvGrpSpPr>
          <p:grpSpPr>
            <a:xfrm rot="10800000" flipH="1">
              <a:off x="3892450" y="532600"/>
              <a:ext cx="279600" cy="279600"/>
              <a:chOff x="4074075" y="4691825"/>
              <a:chExt cx="279600" cy="279600"/>
            </a:xfrm>
          </p:grpSpPr>
          <p:sp>
            <p:nvSpPr>
              <p:cNvPr id="762" name="Google Shape;762;p33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1" name="Google Shape;741;p33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751" name="Google Shape;751;p33"/>
            <p:cNvSpPr/>
            <p:nvPr/>
          </p:nvSpPr>
          <p:spPr>
            <a:xfrm rot="10800000" flipH="1">
              <a:off x="8489950" y="428325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3" name="Google Shape;763;p33"/>
            <p:cNvSpPr/>
            <p:nvPr/>
          </p:nvSpPr>
          <p:spPr>
            <a:xfrm rot="10800000" flipH="1">
              <a:off x="7010388" y="454700"/>
              <a:ext cx="344300" cy="1244950"/>
            </a:xfrm>
            <a:custGeom>
              <a:avLst/>
              <a:gdLst/>
              <a:ahLst/>
              <a:cxnLst/>
              <a:rect l="l" t="t" r="r" b="b"/>
              <a:pathLst>
                <a:path w="13772" h="49798" extrusionOk="0">
                  <a:moveTo>
                    <a:pt x="12616" y="49798"/>
                  </a:moveTo>
                  <a:cubicBezTo>
                    <a:pt x="12694" y="48084"/>
                    <a:pt x="14838" y="42511"/>
                    <a:pt x="13084" y="39511"/>
                  </a:cubicBezTo>
                  <a:cubicBezTo>
                    <a:pt x="11331" y="36511"/>
                    <a:pt x="4199" y="35147"/>
                    <a:pt x="2095" y="31796"/>
                  </a:cubicBezTo>
                  <a:cubicBezTo>
                    <a:pt x="-9" y="28445"/>
                    <a:pt x="-476" y="24704"/>
                    <a:pt x="459" y="19405"/>
                  </a:cubicBezTo>
                  <a:cubicBezTo>
                    <a:pt x="1394" y="14106"/>
                    <a:pt x="6499" y="3234"/>
                    <a:pt x="7707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cxnSp>
          <p:nvCxnSpPr>
            <p:cNvPr id="764" name="Google Shape;764;p33"/>
            <p:cNvCxnSpPr/>
            <p:nvPr/>
          </p:nvCxnSpPr>
          <p:spPr>
            <a:xfrm rot="10800000" flipH="1">
              <a:off x="5397000" y="39825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587A0E39-07E8-72D3-1A45-BDCC51F3B3A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04CBC0F9-A05E-4EFD-A5F0-3F95F99E941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7248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31"/>
    </mc:Choice>
    <mc:Fallback xmlns="">
      <p:transition spd="slow" advTm="21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73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35"/>
          <p:cNvSpPr txBox="1">
            <a:spLocks noGrp="1"/>
          </p:cNvSpPr>
          <p:nvPr>
            <p:ph type="title"/>
          </p:nvPr>
        </p:nvSpPr>
        <p:spPr>
          <a:xfrm>
            <a:off x="960000" y="582233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 HISTORY AND OVERVIEW</a:t>
            </a:r>
            <a:endParaRPr dirty="0"/>
          </a:p>
        </p:txBody>
      </p:sp>
      <p:sp>
        <p:nvSpPr>
          <p:cNvPr id="809" name="Google Shape;809;p35"/>
          <p:cNvSpPr txBox="1">
            <a:spLocks noGrp="1"/>
          </p:cNvSpPr>
          <p:nvPr>
            <p:ph type="subTitle" idx="1"/>
          </p:nvPr>
        </p:nvSpPr>
        <p:spPr>
          <a:xfrm>
            <a:off x="5978799" y="1864067"/>
            <a:ext cx="5288088" cy="203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ct val="100000"/>
            </a:pPr>
            <a:r>
              <a:rPr lang="en-US" sz="2400" dirty="0"/>
              <a:t>PageRank</a:t>
            </a:r>
          </a:p>
          <a:p>
            <a:pPr marL="0" indent="0">
              <a:buSzPct val="100000"/>
            </a:pPr>
            <a:endParaRPr lang="en-US" sz="2400" dirty="0"/>
          </a:p>
          <a:p>
            <a:pPr marL="0" indent="0">
              <a:buSzPct val="100000"/>
            </a:pPr>
            <a:r>
              <a:rPr lang="en-US" sz="2400" dirty="0"/>
              <a:t>Developed by Larry Page and Sergey Brin at Google</a:t>
            </a:r>
          </a:p>
          <a:p>
            <a:pPr marL="0" indent="0">
              <a:buSzPct val="100000"/>
            </a:pPr>
            <a:endParaRPr lang="en-US" sz="2400" dirty="0"/>
          </a:p>
          <a:p>
            <a:pPr marL="0" indent="0">
              <a:buSzPct val="100000"/>
            </a:pPr>
            <a:r>
              <a:rPr lang="en-US" sz="2400" dirty="0"/>
              <a:t>Considers web structure, assigning scores based on inbound links' quality and quantity</a:t>
            </a:r>
          </a:p>
        </p:txBody>
      </p:sp>
      <p:sp>
        <p:nvSpPr>
          <p:cNvPr id="810" name="Google Shape;810;p35"/>
          <p:cNvSpPr txBox="1">
            <a:spLocks noGrp="1"/>
          </p:cNvSpPr>
          <p:nvPr>
            <p:ph type="subTitle" idx="2"/>
          </p:nvPr>
        </p:nvSpPr>
        <p:spPr>
          <a:xfrm>
            <a:off x="1791951" y="1968633"/>
            <a:ext cx="3815987" cy="203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ct val="100000"/>
            </a:pPr>
            <a:r>
              <a:rPr lang="en-US" sz="2400" dirty="0"/>
              <a:t>Traditional ranking</a:t>
            </a:r>
          </a:p>
          <a:p>
            <a:pPr marL="0" indent="0">
              <a:buSzPct val="100000"/>
            </a:pPr>
            <a:endParaRPr lang="en-US" sz="2400" dirty="0"/>
          </a:p>
          <a:p>
            <a:pPr marL="0" indent="0">
              <a:buSzPct val="100000"/>
            </a:pPr>
            <a:r>
              <a:rPr lang="en-US" sz="2400" dirty="0"/>
              <a:t>Based on keyword frequency and metadata resulted in low-quality results and manipulation</a:t>
            </a:r>
          </a:p>
        </p:txBody>
      </p:sp>
      <p:cxnSp>
        <p:nvCxnSpPr>
          <p:cNvPr id="812" name="Google Shape;812;p35"/>
          <p:cNvCxnSpPr/>
          <p:nvPr/>
        </p:nvCxnSpPr>
        <p:spPr>
          <a:xfrm>
            <a:off x="1723351" y="2130767"/>
            <a:ext cx="0" cy="2190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cxnSp>
        <p:nvCxnSpPr>
          <p:cNvPr id="813" name="Google Shape;813;p35"/>
          <p:cNvCxnSpPr>
            <a:cxnSpLocks/>
          </p:cNvCxnSpPr>
          <p:nvPr/>
        </p:nvCxnSpPr>
        <p:spPr>
          <a:xfrm>
            <a:off x="5866178" y="2050026"/>
            <a:ext cx="0" cy="282704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814" name="Google Shape;814;p35"/>
          <p:cNvSpPr/>
          <p:nvPr/>
        </p:nvSpPr>
        <p:spPr>
          <a:xfrm flipH="1">
            <a:off x="867167" y="1916667"/>
            <a:ext cx="475600" cy="4756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815" name="Google Shape;815;p35"/>
          <p:cNvGrpSpPr/>
          <p:nvPr/>
        </p:nvGrpSpPr>
        <p:grpSpPr>
          <a:xfrm>
            <a:off x="-418600" y="3047500"/>
            <a:ext cx="6697733" cy="3858267"/>
            <a:chOff x="-313950" y="2285625"/>
            <a:chExt cx="5023300" cy="2893700"/>
          </a:xfrm>
        </p:grpSpPr>
        <p:sp>
          <p:nvSpPr>
            <p:cNvPr id="816" name="Google Shape;816;p35"/>
            <p:cNvSpPr/>
            <p:nvPr/>
          </p:nvSpPr>
          <p:spPr>
            <a:xfrm rot="10800000" flipH="1">
              <a:off x="217150" y="458660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7" name="Google Shape;817;p35"/>
            <p:cNvSpPr/>
            <p:nvPr/>
          </p:nvSpPr>
          <p:spPr>
            <a:xfrm rot="10800000" flipH="1">
              <a:off x="1645550" y="49022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8" name="Google Shape;818;p35"/>
            <p:cNvSpPr/>
            <p:nvPr/>
          </p:nvSpPr>
          <p:spPr>
            <a:xfrm rot="10800000" flipH="1">
              <a:off x="329525" y="228562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819" name="Google Shape;819;p35"/>
            <p:cNvCxnSpPr>
              <a:stCxn id="820" idx="0"/>
              <a:endCxn id="816" idx="4"/>
            </p:cNvCxnSpPr>
            <p:nvPr/>
          </p:nvCxnSpPr>
          <p:spPr>
            <a:xfrm rot="5400000">
              <a:off x="179500" y="3785600"/>
              <a:ext cx="928800" cy="6732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821" name="Google Shape;821;p35"/>
            <p:cNvCxnSpPr>
              <a:stCxn id="816" idx="6"/>
              <a:endCxn id="817" idx="2"/>
            </p:cNvCxnSpPr>
            <p:nvPr/>
          </p:nvCxnSpPr>
          <p:spPr>
            <a:xfrm>
              <a:off x="397450" y="4676750"/>
              <a:ext cx="1248000" cy="315600"/>
            </a:xfrm>
            <a:prstGeom prst="curvedConnector3">
              <a:avLst>
                <a:gd name="adj1" fmla="val 50004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822" name="Google Shape;822;p35"/>
            <p:cNvSpPr/>
            <p:nvPr/>
          </p:nvSpPr>
          <p:spPr>
            <a:xfrm rot="10800000" flipH="1">
              <a:off x="3217075" y="48852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3" name="Google Shape;823;p35"/>
            <p:cNvSpPr/>
            <p:nvPr/>
          </p:nvSpPr>
          <p:spPr>
            <a:xfrm rot="10800000" flipH="1">
              <a:off x="3707450" y="438590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824" name="Google Shape;824;p35"/>
            <p:cNvCxnSpPr>
              <a:endCxn id="825" idx="2"/>
            </p:cNvCxnSpPr>
            <p:nvPr/>
          </p:nvCxnSpPr>
          <p:spPr>
            <a:xfrm rot="-5400000" flipH="1">
              <a:off x="-842250" y="3769475"/>
              <a:ext cx="1842000" cy="78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826" name="Google Shape;826;p35"/>
            <p:cNvCxnSpPr>
              <a:stCxn id="817" idx="2"/>
              <a:endCxn id="825" idx="6"/>
            </p:cNvCxnSpPr>
            <p:nvPr/>
          </p:nvCxnSpPr>
          <p:spPr>
            <a:xfrm flipH="1">
              <a:off x="663650" y="4992425"/>
              <a:ext cx="981900" cy="90900"/>
            </a:xfrm>
            <a:prstGeom prst="curvedConnector3">
              <a:avLst>
                <a:gd name="adj1" fmla="val 49995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827" name="Google Shape;827;p35"/>
            <p:cNvCxnSpPr>
              <a:stCxn id="820" idx="7"/>
              <a:endCxn id="822" idx="2"/>
            </p:cNvCxnSpPr>
            <p:nvPr/>
          </p:nvCxnSpPr>
          <p:spPr>
            <a:xfrm rot="-5400000" flipH="1">
              <a:off x="1485104" y="3211104"/>
              <a:ext cx="1326300" cy="2137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828" name="Google Shape;828;p35"/>
            <p:cNvCxnSpPr>
              <a:stCxn id="822" idx="6"/>
              <a:endCxn id="829" idx="1"/>
            </p:cNvCxnSpPr>
            <p:nvPr/>
          </p:nvCxnSpPr>
          <p:spPr>
            <a:xfrm>
              <a:off x="3332875" y="4943150"/>
              <a:ext cx="1212300" cy="117300"/>
            </a:xfrm>
            <a:prstGeom prst="curvedConnector4">
              <a:avLst>
                <a:gd name="adj1" fmla="val 48840"/>
                <a:gd name="adj2" fmla="val 32698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830" name="Google Shape;830;p35"/>
            <p:cNvCxnSpPr>
              <a:stCxn id="829" idx="4"/>
              <a:endCxn id="823" idx="6"/>
            </p:cNvCxnSpPr>
            <p:nvPr/>
          </p:nvCxnSpPr>
          <p:spPr>
            <a:xfrm rot="5400000" flipH="1">
              <a:off x="4040350" y="4323425"/>
              <a:ext cx="420300" cy="7254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831" name="Google Shape;831;p35"/>
            <p:cNvCxnSpPr>
              <a:stCxn id="823" idx="2"/>
              <a:endCxn id="817" idx="6"/>
            </p:cNvCxnSpPr>
            <p:nvPr/>
          </p:nvCxnSpPr>
          <p:spPr>
            <a:xfrm flipH="1">
              <a:off x="1825850" y="4476050"/>
              <a:ext cx="1881600" cy="516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832" name="Google Shape;832;p35"/>
            <p:cNvCxnSpPr>
              <a:stCxn id="820" idx="4"/>
              <a:endCxn id="818" idx="0"/>
            </p:cNvCxnSpPr>
            <p:nvPr/>
          </p:nvCxnSpPr>
          <p:spPr>
            <a:xfrm rot="5400000" flipH="1">
              <a:off x="244000" y="2641700"/>
              <a:ext cx="912300" cy="560700"/>
            </a:xfrm>
            <a:prstGeom prst="curvedConnector3">
              <a:avLst>
                <a:gd name="adj1" fmla="val 4999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833" name="Google Shape;833;p35"/>
            <p:cNvGrpSpPr/>
            <p:nvPr/>
          </p:nvGrpSpPr>
          <p:grpSpPr>
            <a:xfrm rot="10800000" flipH="1">
              <a:off x="840700" y="3378200"/>
              <a:ext cx="279600" cy="279600"/>
              <a:chOff x="2206950" y="697000"/>
              <a:chExt cx="279600" cy="279600"/>
            </a:xfrm>
          </p:grpSpPr>
          <p:sp>
            <p:nvSpPr>
              <p:cNvPr id="834" name="Google Shape;834;p35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0" name="Google Shape;820;p35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35" name="Google Shape;835;p35"/>
            <p:cNvGrpSpPr/>
            <p:nvPr/>
          </p:nvGrpSpPr>
          <p:grpSpPr>
            <a:xfrm rot="10800000" flipH="1">
              <a:off x="471450" y="4987025"/>
              <a:ext cx="192300" cy="192300"/>
              <a:chOff x="471450" y="43325"/>
              <a:chExt cx="192300" cy="192300"/>
            </a:xfrm>
          </p:grpSpPr>
          <p:sp>
            <p:nvSpPr>
              <p:cNvPr id="836" name="Google Shape;836;p35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5" name="Google Shape;825;p35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37" name="Google Shape;837;p35"/>
            <p:cNvGrpSpPr/>
            <p:nvPr/>
          </p:nvGrpSpPr>
          <p:grpSpPr>
            <a:xfrm rot="10800000" flipH="1">
              <a:off x="4517050" y="4896275"/>
              <a:ext cx="192300" cy="192300"/>
              <a:chOff x="4587025" y="-72475"/>
              <a:chExt cx="192300" cy="192300"/>
            </a:xfrm>
          </p:grpSpPr>
          <p:sp>
            <p:nvSpPr>
              <p:cNvPr id="838" name="Google Shape;838;p35"/>
              <p:cNvSpPr/>
              <p:nvPr/>
            </p:nvSpPr>
            <p:spPr>
              <a:xfrm>
                <a:off x="4625275" y="-3422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9" name="Google Shape;829;p35"/>
              <p:cNvSpPr/>
              <p:nvPr/>
            </p:nvSpPr>
            <p:spPr>
              <a:xfrm>
                <a:off x="4587025" y="-7247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2A02AF24-5F5B-7E43-9617-A7335845708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31"/>
    </mc:Choice>
    <mc:Fallback>
      <p:transition spd="slow" advTm="46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809" grpId="0" build="p"/>
      <p:bldP spid="8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41"/>
          <p:cNvSpPr txBox="1">
            <a:spLocks noGrp="1"/>
          </p:cNvSpPr>
          <p:nvPr>
            <p:ph type="title"/>
          </p:nvPr>
        </p:nvSpPr>
        <p:spPr>
          <a:xfrm>
            <a:off x="902507" y="1424795"/>
            <a:ext cx="6448000" cy="168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3600" dirty="0">
                <a:solidFill>
                  <a:schemeClr val="accent6"/>
                </a:solidFill>
              </a:rPr>
              <a:t>Project Goals</a:t>
            </a:r>
            <a:endParaRPr sz="3600" dirty="0">
              <a:solidFill>
                <a:schemeClr val="accent6"/>
              </a:solidFill>
            </a:endParaRPr>
          </a:p>
        </p:txBody>
      </p:sp>
      <p:sp>
        <p:nvSpPr>
          <p:cNvPr id="1024" name="Google Shape;1024;p41"/>
          <p:cNvSpPr txBox="1">
            <a:spLocks noGrp="1"/>
          </p:cNvSpPr>
          <p:nvPr>
            <p:ph type="subTitle" idx="1"/>
          </p:nvPr>
        </p:nvSpPr>
        <p:spPr>
          <a:xfrm>
            <a:off x="1408888" y="2912707"/>
            <a:ext cx="7115675" cy="1674350"/>
          </a:xfrm>
          <a:prstGeom prst="rect">
            <a:avLst/>
          </a:prstGeom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2400" dirty="0"/>
              <a:t>Implement and analyze PageRank algorithm using sampling and iterative methods to understand their effectiveness and practical implications in web search algorithms.</a:t>
            </a:r>
          </a:p>
        </p:txBody>
      </p:sp>
      <p:cxnSp>
        <p:nvCxnSpPr>
          <p:cNvPr id="1025" name="Google Shape;1025;p41"/>
          <p:cNvCxnSpPr/>
          <p:nvPr/>
        </p:nvCxnSpPr>
        <p:spPr>
          <a:xfrm>
            <a:off x="1068100" y="2815817"/>
            <a:ext cx="0" cy="1687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cxnSp>
        <p:nvCxnSpPr>
          <p:cNvPr id="1026" name="Google Shape;1026;p41"/>
          <p:cNvCxnSpPr/>
          <p:nvPr/>
        </p:nvCxnSpPr>
        <p:spPr>
          <a:xfrm rot="5400000" flipH="1">
            <a:off x="-1658667" y="3979333"/>
            <a:ext cx="2232800" cy="848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27" name="Google Shape;1027;p41"/>
          <p:cNvSpPr/>
          <p:nvPr/>
        </p:nvSpPr>
        <p:spPr>
          <a:xfrm flipH="1">
            <a:off x="9177367" y="3581333"/>
            <a:ext cx="1556800" cy="15568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28" name="Google Shape;1028;p41"/>
          <p:cNvSpPr/>
          <p:nvPr/>
        </p:nvSpPr>
        <p:spPr>
          <a:xfrm flipH="1">
            <a:off x="762500" y="264067"/>
            <a:ext cx="611200" cy="6112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029" name="Google Shape;1029;p41"/>
          <p:cNvGrpSpPr/>
          <p:nvPr/>
        </p:nvGrpSpPr>
        <p:grpSpPr>
          <a:xfrm>
            <a:off x="2103901" y="23667"/>
            <a:ext cx="8119233" cy="2195167"/>
            <a:chOff x="1577925" y="17750"/>
            <a:chExt cx="6089425" cy="1646375"/>
          </a:xfrm>
        </p:grpSpPr>
        <p:sp>
          <p:nvSpPr>
            <p:cNvPr id="1030" name="Google Shape;1030;p41"/>
            <p:cNvSpPr/>
            <p:nvPr/>
          </p:nvSpPr>
          <p:spPr>
            <a:xfrm flipH="1">
              <a:off x="7487050" y="10358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1" name="Google Shape;1031;p41"/>
            <p:cNvSpPr/>
            <p:nvPr/>
          </p:nvSpPr>
          <p:spPr>
            <a:xfrm flipH="1">
              <a:off x="6303575" y="177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2" name="Google Shape;1032;p41"/>
            <p:cNvSpPr/>
            <p:nvPr/>
          </p:nvSpPr>
          <p:spPr>
            <a:xfrm flipH="1">
              <a:off x="2618525" y="83675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1033" name="Google Shape;1033;p41"/>
            <p:cNvCxnSpPr>
              <a:stCxn id="1030" idx="6"/>
              <a:endCxn id="1031" idx="2"/>
            </p:cNvCxnSpPr>
            <p:nvPr/>
          </p:nvCxnSpPr>
          <p:spPr>
            <a:xfrm rot="10800000">
              <a:off x="6483850" y="107800"/>
              <a:ext cx="1003200" cy="1018200"/>
            </a:xfrm>
            <a:prstGeom prst="curvedConnector3">
              <a:avLst>
                <a:gd name="adj1" fmla="val 49999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034" name="Google Shape;1034;p41"/>
            <p:cNvCxnSpPr>
              <a:stCxn id="1031" idx="6"/>
              <a:endCxn id="1035" idx="0"/>
            </p:cNvCxnSpPr>
            <p:nvPr/>
          </p:nvCxnSpPr>
          <p:spPr>
            <a:xfrm flipH="1">
              <a:off x="5961275" y="107900"/>
              <a:ext cx="342300" cy="12765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1036" name="Google Shape;1036;p41"/>
            <p:cNvSpPr/>
            <p:nvPr/>
          </p:nvSpPr>
          <p:spPr>
            <a:xfrm flipH="1">
              <a:off x="4852175" y="815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7" name="Google Shape;1037;p41"/>
            <p:cNvSpPr/>
            <p:nvPr/>
          </p:nvSpPr>
          <p:spPr>
            <a:xfrm flipH="1">
              <a:off x="4357700" y="796300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1038" name="Google Shape;1038;p41"/>
            <p:cNvCxnSpPr>
              <a:stCxn id="1031" idx="2"/>
              <a:endCxn id="1039" idx="6"/>
            </p:cNvCxnSpPr>
            <p:nvPr/>
          </p:nvCxnSpPr>
          <p:spPr>
            <a:xfrm>
              <a:off x="6483875" y="107900"/>
              <a:ext cx="951300" cy="319500"/>
            </a:xfrm>
            <a:prstGeom prst="curvedConnector3">
              <a:avLst>
                <a:gd name="adj1" fmla="val 4999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1040" name="Google Shape;1040;p41"/>
            <p:cNvCxnSpPr>
              <a:stCxn id="1036" idx="6"/>
              <a:endCxn id="1041" idx="1"/>
            </p:cNvCxnSpPr>
            <p:nvPr/>
          </p:nvCxnSpPr>
          <p:spPr>
            <a:xfrm rot="10800000">
              <a:off x="3526775" y="116975"/>
              <a:ext cx="1325400" cy="22500"/>
            </a:xfrm>
            <a:prstGeom prst="curvedConnector4">
              <a:avLst>
                <a:gd name="adj1" fmla="val 48939"/>
                <a:gd name="adj2" fmla="val 128366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1042" name="Google Shape;1042;p41"/>
            <p:cNvCxnSpPr>
              <a:stCxn id="1041" idx="4"/>
              <a:endCxn id="1037" idx="6"/>
            </p:cNvCxnSpPr>
            <p:nvPr/>
          </p:nvCxnSpPr>
          <p:spPr>
            <a:xfrm rot="-5400000" flipH="1">
              <a:off x="3605600" y="134225"/>
              <a:ext cx="605400" cy="8991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1043" name="Google Shape;1043;p41"/>
            <p:cNvCxnSpPr>
              <a:stCxn id="1037" idx="2"/>
              <a:endCxn id="1031" idx="6"/>
            </p:cNvCxnSpPr>
            <p:nvPr/>
          </p:nvCxnSpPr>
          <p:spPr>
            <a:xfrm rot="10800000" flipH="1">
              <a:off x="4538000" y="107950"/>
              <a:ext cx="1765500" cy="778500"/>
            </a:xfrm>
            <a:prstGeom prst="curvedConnector3">
              <a:avLst>
                <a:gd name="adj1" fmla="val 5000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1044" name="Google Shape;1044;p41"/>
            <p:cNvCxnSpPr>
              <a:stCxn id="1036" idx="5"/>
            </p:cNvCxnSpPr>
            <p:nvPr/>
          </p:nvCxnSpPr>
          <p:spPr>
            <a:xfrm rot="-5400000" flipH="1">
              <a:off x="4565834" y="483716"/>
              <a:ext cx="982200" cy="375600"/>
            </a:xfrm>
            <a:prstGeom prst="curvedConnector3">
              <a:avLst>
                <a:gd name="adj1" fmla="val 5086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grpSp>
          <p:nvGrpSpPr>
            <p:cNvPr id="1045" name="Google Shape;1045;p41"/>
            <p:cNvGrpSpPr/>
            <p:nvPr/>
          </p:nvGrpSpPr>
          <p:grpSpPr>
            <a:xfrm flipH="1">
              <a:off x="5821450" y="1384525"/>
              <a:ext cx="279600" cy="279600"/>
              <a:chOff x="2206950" y="697000"/>
              <a:chExt cx="279600" cy="279600"/>
            </a:xfrm>
          </p:grpSpPr>
          <p:sp>
            <p:nvSpPr>
              <p:cNvPr id="1046" name="Google Shape;1046;p41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5" name="Google Shape;1035;p41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 flipH="1">
              <a:off x="7435125" y="331100"/>
              <a:ext cx="192300" cy="192300"/>
              <a:chOff x="471450" y="43325"/>
              <a:chExt cx="192300" cy="192300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509700" y="8157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9" name="Google Shape;1039;p41"/>
              <p:cNvSpPr/>
              <p:nvPr/>
            </p:nvSpPr>
            <p:spPr>
              <a:xfrm>
                <a:off x="471450" y="4332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49" name="Google Shape;1049;p41"/>
            <p:cNvGrpSpPr/>
            <p:nvPr/>
          </p:nvGrpSpPr>
          <p:grpSpPr>
            <a:xfrm flipH="1">
              <a:off x="3362600" y="88775"/>
              <a:ext cx="192300" cy="192300"/>
              <a:chOff x="4587025" y="-72475"/>
              <a:chExt cx="192300" cy="192300"/>
            </a:xfrm>
          </p:grpSpPr>
          <p:sp>
            <p:nvSpPr>
              <p:cNvPr id="1050" name="Google Shape;1050;p41"/>
              <p:cNvSpPr/>
              <p:nvPr/>
            </p:nvSpPr>
            <p:spPr>
              <a:xfrm>
                <a:off x="4625275" y="-3422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1" name="Google Shape;1041;p41"/>
              <p:cNvSpPr/>
              <p:nvPr/>
            </p:nvSpPr>
            <p:spPr>
              <a:xfrm>
                <a:off x="4587025" y="-7247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 flipH="1">
              <a:off x="1577925" y="287450"/>
              <a:ext cx="279600" cy="279600"/>
              <a:chOff x="2206950" y="697000"/>
              <a:chExt cx="279600" cy="279600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2256550" y="746600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2206950" y="697000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cxnSp>
          <p:nvCxnSpPr>
            <p:cNvPr id="1054" name="Google Shape;1054;p41"/>
            <p:cNvCxnSpPr>
              <a:stCxn id="1032" idx="6"/>
              <a:endCxn id="1053" idx="2"/>
            </p:cNvCxnSpPr>
            <p:nvPr/>
          </p:nvCxnSpPr>
          <p:spPr>
            <a:xfrm rot="10800000">
              <a:off x="1857425" y="427400"/>
              <a:ext cx="761100" cy="499500"/>
            </a:xfrm>
            <a:prstGeom prst="curvedConnector3">
              <a:avLst>
                <a:gd name="adj1" fmla="val 4999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cxnSp>
          <p:nvCxnSpPr>
            <p:cNvPr id="1055" name="Google Shape;1055;p41"/>
            <p:cNvCxnSpPr>
              <a:stCxn id="1031" idx="6"/>
              <a:endCxn id="1032" idx="2"/>
            </p:cNvCxnSpPr>
            <p:nvPr/>
          </p:nvCxnSpPr>
          <p:spPr>
            <a:xfrm flipH="1">
              <a:off x="2798975" y="107900"/>
              <a:ext cx="3504600" cy="819000"/>
            </a:xfrm>
            <a:prstGeom prst="curvedConnector3">
              <a:avLst>
                <a:gd name="adj1" fmla="val 5000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  <p:grpSp>
          <p:nvGrpSpPr>
            <p:cNvPr id="1056" name="Google Shape;1056;p41"/>
            <p:cNvGrpSpPr/>
            <p:nvPr/>
          </p:nvGrpSpPr>
          <p:grpSpPr>
            <a:xfrm flipH="1">
              <a:off x="6483650" y="694175"/>
              <a:ext cx="192300" cy="192300"/>
              <a:chOff x="4587025" y="-72475"/>
              <a:chExt cx="192300" cy="192300"/>
            </a:xfrm>
          </p:grpSpPr>
          <p:sp>
            <p:nvSpPr>
              <p:cNvPr id="1057" name="Google Shape;1057;p41"/>
              <p:cNvSpPr/>
              <p:nvPr/>
            </p:nvSpPr>
            <p:spPr>
              <a:xfrm>
                <a:off x="4625275" y="-34225"/>
                <a:ext cx="115800" cy="11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4587025" y="-72475"/>
                <a:ext cx="192300" cy="1923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cxnSp>
          <p:nvCxnSpPr>
            <p:cNvPr id="1059" name="Google Shape;1059;p41"/>
            <p:cNvCxnSpPr>
              <a:stCxn id="1058" idx="6"/>
              <a:endCxn id="1035" idx="0"/>
            </p:cNvCxnSpPr>
            <p:nvPr/>
          </p:nvCxnSpPr>
          <p:spPr>
            <a:xfrm flipH="1">
              <a:off x="5961350" y="790325"/>
              <a:ext cx="522300" cy="5943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</p:cxnSp>
      </p:grp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D384AC1C-EB5D-694E-7279-0A6A494B86C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31"/>
    </mc:Choice>
    <mc:Fallback xmlns="">
      <p:transition spd="slow" advTm="8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102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33"/>
          <p:cNvSpPr txBox="1">
            <a:spLocks noGrp="1"/>
          </p:cNvSpPr>
          <p:nvPr>
            <p:ph type="title"/>
          </p:nvPr>
        </p:nvSpPr>
        <p:spPr>
          <a:xfrm>
            <a:off x="1496767" y="1615151"/>
            <a:ext cx="4659600" cy="11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3200" dirty="0"/>
              <a:t>SAMPLING METHOD</a:t>
            </a:r>
          </a:p>
        </p:txBody>
      </p:sp>
      <p:sp>
        <p:nvSpPr>
          <p:cNvPr id="734" name="Google Shape;734;p33"/>
          <p:cNvSpPr txBox="1">
            <a:spLocks noGrp="1"/>
          </p:cNvSpPr>
          <p:nvPr>
            <p:ph type="subTitle" idx="1"/>
          </p:nvPr>
        </p:nvSpPr>
        <p:spPr>
          <a:xfrm>
            <a:off x="1474947" y="2531924"/>
            <a:ext cx="5866453" cy="245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l"/>
            <a:r>
              <a:rPr lang="en-US" sz="2400" dirty="0"/>
              <a:t> Randomly selects pages based on a model simulating a random surfer behavior.</a:t>
            </a:r>
          </a:p>
          <a:p>
            <a:pPr marL="0" indent="0" algn="l"/>
            <a:endParaRPr lang="en-US" sz="2400" dirty="0"/>
          </a:p>
          <a:p>
            <a:pPr marL="0" indent="0" algn="l"/>
            <a:r>
              <a:rPr lang="en-US" sz="2400" dirty="0"/>
              <a:t> Estimates PageRank scores by repeatedly selecting pages and recording their frequencies until convergence.</a:t>
            </a:r>
          </a:p>
        </p:txBody>
      </p:sp>
      <p:cxnSp>
        <p:nvCxnSpPr>
          <p:cNvPr id="735" name="Google Shape;735;p33"/>
          <p:cNvCxnSpPr>
            <a:cxnSpLocks/>
          </p:cNvCxnSpPr>
          <p:nvPr/>
        </p:nvCxnSpPr>
        <p:spPr>
          <a:xfrm>
            <a:off x="1201400" y="1784433"/>
            <a:ext cx="0" cy="3469167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736" name="Google Shape;736;p33"/>
          <p:cNvSpPr/>
          <p:nvPr/>
        </p:nvSpPr>
        <p:spPr>
          <a:xfrm>
            <a:off x="6354484" y="2008433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737" name="Google Shape;737;p33"/>
          <p:cNvGrpSpPr/>
          <p:nvPr/>
        </p:nvGrpSpPr>
        <p:grpSpPr>
          <a:xfrm>
            <a:off x="5457800" y="-93000"/>
            <a:ext cx="6680067" cy="2736967"/>
            <a:chOff x="3892450" y="39825"/>
            <a:chExt cx="5010050" cy="2052725"/>
          </a:xfrm>
        </p:grpSpPr>
        <p:sp>
          <p:nvSpPr>
            <p:cNvPr id="738" name="Google Shape;738;p33"/>
            <p:cNvSpPr/>
            <p:nvPr/>
          </p:nvSpPr>
          <p:spPr>
            <a:xfrm rot="10800000" flipH="1">
              <a:off x="8112000" y="10238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9" name="Google Shape;739;p33"/>
            <p:cNvSpPr/>
            <p:nvPr/>
          </p:nvSpPr>
          <p:spPr>
            <a:xfrm rot="10800000" flipH="1">
              <a:off x="7216825" y="283263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740" name="Google Shape;740;p33"/>
            <p:cNvCxnSpPr>
              <a:stCxn id="741" idx="7"/>
              <a:endCxn id="742" idx="2"/>
            </p:cNvCxnSpPr>
            <p:nvPr/>
          </p:nvCxnSpPr>
          <p:spPr>
            <a:xfrm rot="-5400000">
              <a:off x="4683254" y="120104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33"/>
            <p:cNvCxnSpPr>
              <a:stCxn id="742" idx="6"/>
              <a:endCxn id="744" idx="2"/>
            </p:cNvCxnSpPr>
            <p:nvPr/>
          </p:nvCxnSpPr>
          <p:spPr>
            <a:xfrm>
              <a:off x="5450075" y="672400"/>
              <a:ext cx="607200" cy="431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3"/>
            <p:cNvCxnSpPr>
              <a:stCxn id="744" idx="6"/>
              <a:endCxn id="739" idx="2"/>
            </p:cNvCxnSpPr>
            <p:nvPr/>
          </p:nvCxnSpPr>
          <p:spPr>
            <a:xfrm rot="10800000" flipH="1">
              <a:off x="6336875" y="373438"/>
              <a:ext cx="879900" cy="7302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33"/>
            <p:cNvCxnSpPr>
              <a:stCxn id="739" idx="6"/>
              <a:endCxn id="738" idx="2"/>
            </p:cNvCxnSpPr>
            <p:nvPr/>
          </p:nvCxnSpPr>
          <p:spPr>
            <a:xfrm>
              <a:off x="7397125" y="373413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742" name="Google Shape;742;p33"/>
            <p:cNvSpPr/>
            <p:nvPr/>
          </p:nvSpPr>
          <p:spPr>
            <a:xfrm rot="10800000" flipH="1">
              <a:off x="5334275" y="6145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7" name="Google Shape;747;p33"/>
            <p:cNvSpPr/>
            <p:nvPr/>
          </p:nvSpPr>
          <p:spPr>
            <a:xfrm rot="10800000" flipH="1">
              <a:off x="8528200" y="4665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8" name="Google Shape;748;p33"/>
            <p:cNvSpPr/>
            <p:nvPr/>
          </p:nvSpPr>
          <p:spPr>
            <a:xfrm rot="10800000" flipH="1">
              <a:off x="7281325" y="11465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749" name="Google Shape;749;p33"/>
            <p:cNvCxnSpPr>
              <a:stCxn id="750" idx="6"/>
              <a:endCxn id="751" idx="6"/>
            </p:cNvCxnSpPr>
            <p:nvPr/>
          </p:nvCxnSpPr>
          <p:spPr>
            <a:xfrm rot="10800000">
              <a:off x="8682300" y="524450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33"/>
            <p:cNvCxnSpPr>
              <a:stCxn id="751" idx="0"/>
              <a:endCxn id="738" idx="6"/>
            </p:cNvCxnSpPr>
            <p:nvPr/>
          </p:nvCxnSpPr>
          <p:spPr>
            <a:xfrm rot="5400000">
              <a:off x="8192500" y="720525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33"/>
            <p:cNvCxnSpPr>
              <a:stCxn id="738" idx="0"/>
              <a:endCxn id="748" idx="0"/>
            </p:cNvCxnSpPr>
            <p:nvPr/>
          </p:nvCxnSpPr>
          <p:spPr>
            <a:xfrm rot="5400000">
              <a:off x="7741650" y="801875"/>
              <a:ext cx="58200" cy="862800"/>
            </a:xfrm>
            <a:prstGeom prst="curvedConnector3">
              <a:avLst>
                <a:gd name="adj1" fmla="val 5091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4" name="Google Shape;754;p33"/>
            <p:cNvCxnSpPr>
              <a:stCxn id="738" idx="0"/>
              <a:endCxn id="750" idx="2"/>
            </p:cNvCxnSpPr>
            <p:nvPr/>
          </p:nvCxnSpPr>
          <p:spPr>
            <a:xfrm rot="-5400000" flipH="1">
              <a:off x="8038350" y="1367975"/>
              <a:ext cx="748500" cy="420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5" name="Google Shape;755;p33"/>
            <p:cNvCxnSpPr>
              <a:stCxn id="741" idx="4"/>
              <a:endCxn id="739" idx="4"/>
            </p:cNvCxnSpPr>
            <p:nvPr/>
          </p:nvCxnSpPr>
          <p:spPr>
            <a:xfrm rot="-5400000">
              <a:off x="5545000" y="-1229450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6" name="Google Shape;756;p33"/>
            <p:cNvCxnSpPr>
              <a:stCxn id="739" idx="5"/>
              <a:endCxn id="751" idx="4"/>
            </p:cNvCxnSpPr>
            <p:nvPr/>
          </p:nvCxnSpPr>
          <p:spPr>
            <a:xfrm rot="-5400000" flipH="1">
              <a:off x="7918971" y="-238583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757" name="Google Shape;757;p33"/>
            <p:cNvGrpSpPr/>
            <p:nvPr/>
          </p:nvGrpSpPr>
          <p:grpSpPr>
            <a:xfrm rot="10800000" flipH="1">
              <a:off x="6057275" y="963838"/>
              <a:ext cx="279600" cy="279600"/>
              <a:chOff x="6238800" y="4370675"/>
              <a:chExt cx="279600" cy="279600"/>
            </a:xfrm>
          </p:grpSpPr>
          <p:sp>
            <p:nvSpPr>
              <p:cNvPr id="758" name="Google Shape;758;p33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4" name="Google Shape;744;p33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59" name="Google Shape;759;p33"/>
            <p:cNvGrpSpPr/>
            <p:nvPr/>
          </p:nvGrpSpPr>
          <p:grpSpPr>
            <a:xfrm rot="10800000" flipH="1">
              <a:off x="8622900" y="1812950"/>
              <a:ext cx="279600" cy="279600"/>
              <a:chOff x="8804525" y="3411475"/>
              <a:chExt cx="279600" cy="279600"/>
            </a:xfrm>
          </p:grpSpPr>
          <p:sp>
            <p:nvSpPr>
              <p:cNvPr id="760" name="Google Shape;760;p33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0" name="Google Shape;750;p33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61" name="Google Shape;761;p33"/>
            <p:cNvGrpSpPr/>
            <p:nvPr/>
          </p:nvGrpSpPr>
          <p:grpSpPr>
            <a:xfrm rot="10800000" flipH="1">
              <a:off x="3892450" y="532600"/>
              <a:ext cx="279600" cy="279600"/>
              <a:chOff x="4074075" y="4691825"/>
              <a:chExt cx="279600" cy="279600"/>
            </a:xfrm>
          </p:grpSpPr>
          <p:sp>
            <p:nvSpPr>
              <p:cNvPr id="762" name="Google Shape;762;p33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1" name="Google Shape;741;p33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751" name="Google Shape;751;p33"/>
            <p:cNvSpPr/>
            <p:nvPr/>
          </p:nvSpPr>
          <p:spPr>
            <a:xfrm rot="10800000" flipH="1">
              <a:off x="8489950" y="428325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3" name="Google Shape;763;p33"/>
            <p:cNvSpPr/>
            <p:nvPr/>
          </p:nvSpPr>
          <p:spPr>
            <a:xfrm rot="10800000" flipH="1">
              <a:off x="7010388" y="454700"/>
              <a:ext cx="344300" cy="1244950"/>
            </a:xfrm>
            <a:custGeom>
              <a:avLst/>
              <a:gdLst/>
              <a:ahLst/>
              <a:cxnLst/>
              <a:rect l="l" t="t" r="r" b="b"/>
              <a:pathLst>
                <a:path w="13772" h="49798" extrusionOk="0">
                  <a:moveTo>
                    <a:pt x="12616" y="49798"/>
                  </a:moveTo>
                  <a:cubicBezTo>
                    <a:pt x="12694" y="48084"/>
                    <a:pt x="14838" y="42511"/>
                    <a:pt x="13084" y="39511"/>
                  </a:cubicBezTo>
                  <a:cubicBezTo>
                    <a:pt x="11331" y="36511"/>
                    <a:pt x="4199" y="35147"/>
                    <a:pt x="2095" y="31796"/>
                  </a:cubicBezTo>
                  <a:cubicBezTo>
                    <a:pt x="-9" y="28445"/>
                    <a:pt x="-476" y="24704"/>
                    <a:pt x="459" y="19405"/>
                  </a:cubicBezTo>
                  <a:cubicBezTo>
                    <a:pt x="1394" y="14106"/>
                    <a:pt x="6499" y="3234"/>
                    <a:pt x="7707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cxnSp>
          <p:nvCxnSpPr>
            <p:cNvPr id="764" name="Google Shape;764;p33"/>
            <p:cNvCxnSpPr/>
            <p:nvPr/>
          </p:nvCxnSpPr>
          <p:spPr>
            <a:xfrm rot="10800000" flipH="1">
              <a:off x="5397000" y="39825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FE53ED6C-58FB-01C5-1348-F70D4F1F0462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7" r="5007"/>
          <a:stretch/>
        </p:blipFill>
        <p:spPr/>
      </p:pic>
      <p:sp>
        <p:nvSpPr>
          <p:cNvPr id="769" name="Google Shape;769;p34"/>
          <p:cNvSpPr txBox="1">
            <a:spLocks/>
          </p:cNvSpPr>
          <p:nvPr/>
        </p:nvSpPr>
        <p:spPr>
          <a:xfrm>
            <a:off x="994509" y="584682"/>
            <a:ext cx="5844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US" sz="4000" kern="0" dirty="0"/>
              <a:t>METHODS</a:t>
            </a:r>
          </a:p>
        </p:txBody>
      </p:sp>
      <p:pic>
        <p:nvPicPr>
          <p:cNvPr id="767" name="Audio 766">
            <a:hlinkClick r:id="" action="ppaction://media"/>
            <a:extLst>
              <a:ext uri="{FF2B5EF4-FFF2-40B4-BE49-F238E27FC236}">
                <a16:creationId xmlns:a16="http://schemas.microsoft.com/office/drawing/2014/main" id="{8E969E28-ABF4-8281-953B-E77ABD16AD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38377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35"/>
    </mc:Choice>
    <mc:Fallback>
      <p:transition spd="slow" advTm="28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6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33"/>
          <p:cNvSpPr txBox="1">
            <a:spLocks noGrp="1"/>
          </p:cNvSpPr>
          <p:nvPr>
            <p:ph type="title"/>
          </p:nvPr>
        </p:nvSpPr>
        <p:spPr>
          <a:xfrm>
            <a:off x="1496767" y="1615151"/>
            <a:ext cx="4659600" cy="11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3200" dirty="0"/>
              <a:t>ITERATIVE METHOD</a:t>
            </a:r>
          </a:p>
        </p:txBody>
      </p:sp>
      <p:sp>
        <p:nvSpPr>
          <p:cNvPr id="734" name="Google Shape;734;p33"/>
          <p:cNvSpPr txBox="1">
            <a:spLocks noGrp="1"/>
          </p:cNvSpPr>
          <p:nvPr>
            <p:ph type="subTitle" idx="1"/>
          </p:nvPr>
        </p:nvSpPr>
        <p:spPr>
          <a:xfrm>
            <a:off x="1474947" y="2531924"/>
            <a:ext cx="5866453" cy="245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l"/>
            <a:r>
              <a:rPr lang="en-US" sz="2400" dirty="0"/>
              <a:t> Continuously updates PageRank values until stabilization.</a:t>
            </a:r>
          </a:p>
          <a:p>
            <a:pPr marL="0" indent="0" algn="l"/>
            <a:endParaRPr lang="en-US" sz="2400" dirty="0"/>
          </a:p>
          <a:p>
            <a:pPr marL="0" indent="0" algn="l"/>
            <a:r>
              <a:rPr lang="en-US" sz="2400" dirty="0"/>
              <a:t> Starts with initial estimates and refines through multiple iterations based on transition probabilities.</a:t>
            </a:r>
          </a:p>
        </p:txBody>
      </p:sp>
      <p:cxnSp>
        <p:nvCxnSpPr>
          <p:cNvPr id="735" name="Google Shape;735;p33"/>
          <p:cNvCxnSpPr>
            <a:cxnSpLocks/>
          </p:cNvCxnSpPr>
          <p:nvPr/>
        </p:nvCxnSpPr>
        <p:spPr>
          <a:xfrm>
            <a:off x="1201400" y="1784433"/>
            <a:ext cx="0" cy="3469167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sp>
        <p:nvSpPr>
          <p:cNvPr id="736" name="Google Shape;736;p33"/>
          <p:cNvSpPr/>
          <p:nvPr/>
        </p:nvSpPr>
        <p:spPr>
          <a:xfrm>
            <a:off x="6354484" y="2008433"/>
            <a:ext cx="472400" cy="4724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rgbClr val="2E2E8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737" name="Google Shape;737;p33"/>
          <p:cNvGrpSpPr/>
          <p:nvPr/>
        </p:nvGrpSpPr>
        <p:grpSpPr>
          <a:xfrm>
            <a:off x="5457800" y="-93000"/>
            <a:ext cx="6680067" cy="2736967"/>
            <a:chOff x="3892450" y="39825"/>
            <a:chExt cx="5010050" cy="2052725"/>
          </a:xfrm>
        </p:grpSpPr>
        <p:sp>
          <p:nvSpPr>
            <p:cNvPr id="738" name="Google Shape;738;p33"/>
            <p:cNvSpPr/>
            <p:nvPr/>
          </p:nvSpPr>
          <p:spPr>
            <a:xfrm rot="10800000" flipH="1">
              <a:off x="8112000" y="1023875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9" name="Google Shape;739;p33"/>
            <p:cNvSpPr/>
            <p:nvPr/>
          </p:nvSpPr>
          <p:spPr>
            <a:xfrm rot="10800000" flipH="1">
              <a:off x="7216825" y="283263"/>
              <a:ext cx="180300" cy="18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740" name="Google Shape;740;p33"/>
            <p:cNvCxnSpPr>
              <a:stCxn id="741" idx="7"/>
              <a:endCxn id="742" idx="2"/>
            </p:cNvCxnSpPr>
            <p:nvPr/>
          </p:nvCxnSpPr>
          <p:spPr>
            <a:xfrm rot="-5400000">
              <a:off x="4683254" y="120104"/>
              <a:ext cx="99000" cy="1203300"/>
            </a:xfrm>
            <a:prstGeom prst="curvedConnector4">
              <a:avLst>
                <a:gd name="adj1" fmla="val -281890"/>
                <a:gd name="adj2" fmla="val 51696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33"/>
            <p:cNvCxnSpPr>
              <a:stCxn id="742" idx="6"/>
              <a:endCxn id="744" idx="2"/>
            </p:cNvCxnSpPr>
            <p:nvPr/>
          </p:nvCxnSpPr>
          <p:spPr>
            <a:xfrm>
              <a:off x="5450075" y="672400"/>
              <a:ext cx="607200" cy="4311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33"/>
            <p:cNvCxnSpPr>
              <a:stCxn id="744" idx="6"/>
              <a:endCxn id="739" idx="2"/>
            </p:cNvCxnSpPr>
            <p:nvPr/>
          </p:nvCxnSpPr>
          <p:spPr>
            <a:xfrm rot="10800000" flipH="1">
              <a:off x="6336875" y="373438"/>
              <a:ext cx="879900" cy="730200"/>
            </a:xfrm>
            <a:prstGeom prst="curvedConnector3">
              <a:avLst>
                <a:gd name="adj1" fmla="val 50003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33"/>
            <p:cNvCxnSpPr>
              <a:stCxn id="739" idx="6"/>
              <a:endCxn id="738" idx="2"/>
            </p:cNvCxnSpPr>
            <p:nvPr/>
          </p:nvCxnSpPr>
          <p:spPr>
            <a:xfrm>
              <a:off x="7397125" y="373413"/>
              <a:ext cx="714900" cy="740700"/>
            </a:xfrm>
            <a:prstGeom prst="curvedConnector3">
              <a:avLst>
                <a:gd name="adj1" fmla="val 4999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742" name="Google Shape;742;p33"/>
            <p:cNvSpPr/>
            <p:nvPr/>
          </p:nvSpPr>
          <p:spPr>
            <a:xfrm rot="10800000" flipH="1">
              <a:off x="5334275" y="61450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7" name="Google Shape;747;p33"/>
            <p:cNvSpPr/>
            <p:nvPr/>
          </p:nvSpPr>
          <p:spPr>
            <a:xfrm rot="10800000" flipH="1">
              <a:off x="8528200" y="466575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8" name="Google Shape;748;p33"/>
            <p:cNvSpPr/>
            <p:nvPr/>
          </p:nvSpPr>
          <p:spPr>
            <a:xfrm rot="10800000" flipH="1">
              <a:off x="7281325" y="1146550"/>
              <a:ext cx="115800" cy="11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cxnSp>
          <p:nvCxnSpPr>
            <p:cNvPr id="749" name="Google Shape;749;p33"/>
            <p:cNvCxnSpPr>
              <a:stCxn id="750" idx="6"/>
              <a:endCxn id="751" idx="6"/>
            </p:cNvCxnSpPr>
            <p:nvPr/>
          </p:nvCxnSpPr>
          <p:spPr>
            <a:xfrm rot="10800000">
              <a:off x="8682300" y="524450"/>
              <a:ext cx="220200" cy="1428300"/>
            </a:xfrm>
            <a:prstGeom prst="curvedConnector3">
              <a:avLst>
                <a:gd name="adj1" fmla="val -10814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33"/>
            <p:cNvCxnSpPr>
              <a:stCxn id="751" idx="0"/>
              <a:endCxn id="738" idx="6"/>
            </p:cNvCxnSpPr>
            <p:nvPr/>
          </p:nvCxnSpPr>
          <p:spPr>
            <a:xfrm rot="5400000">
              <a:off x="8192500" y="720525"/>
              <a:ext cx="493500" cy="2937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33"/>
            <p:cNvCxnSpPr>
              <a:stCxn id="738" idx="0"/>
              <a:endCxn id="748" idx="0"/>
            </p:cNvCxnSpPr>
            <p:nvPr/>
          </p:nvCxnSpPr>
          <p:spPr>
            <a:xfrm rot="5400000">
              <a:off x="7741650" y="801875"/>
              <a:ext cx="58200" cy="862800"/>
            </a:xfrm>
            <a:prstGeom prst="curvedConnector3">
              <a:avLst>
                <a:gd name="adj1" fmla="val 509107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4" name="Google Shape;754;p33"/>
            <p:cNvCxnSpPr>
              <a:stCxn id="738" idx="0"/>
              <a:endCxn id="750" idx="2"/>
            </p:cNvCxnSpPr>
            <p:nvPr/>
          </p:nvCxnSpPr>
          <p:spPr>
            <a:xfrm rot="-5400000" flipH="1">
              <a:off x="8038350" y="1367975"/>
              <a:ext cx="748500" cy="4209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5" name="Google Shape;755;p33"/>
            <p:cNvCxnSpPr>
              <a:stCxn id="741" idx="4"/>
              <a:endCxn id="739" idx="4"/>
            </p:cNvCxnSpPr>
            <p:nvPr/>
          </p:nvCxnSpPr>
          <p:spPr>
            <a:xfrm rot="-5400000">
              <a:off x="5545000" y="-1229450"/>
              <a:ext cx="249300" cy="3274800"/>
            </a:xfrm>
            <a:prstGeom prst="curvedConnector3">
              <a:avLst>
                <a:gd name="adj1" fmla="val 195532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756" name="Google Shape;756;p33"/>
            <p:cNvCxnSpPr>
              <a:stCxn id="739" idx="5"/>
              <a:endCxn id="751" idx="4"/>
            </p:cNvCxnSpPr>
            <p:nvPr/>
          </p:nvCxnSpPr>
          <p:spPr>
            <a:xfrm rot="-5400000" flipH="1">
              <a:off x="7918971" y="-238583"/>
              <a:ext cx="118800" cy="1215300"/>
            </a:xfrm>
            <a:prstGeom prst="curvedConnector3">
              <a:avLst>
                <a:gd name="adj1" fmla="val -222668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grpSp>
          <p:nvGrpSpPr>
            <p:cNvPr id="757" name="Google Shape;757;p33"/>
            <p:cNvGrpSpPr/>
            <p:nvPr/>
          </p:nvGrpSpPr>
          <p:grpSpPr>
            <a:xfrm rot="10800000" flipH="1">
              <a:off x="6057275" y="963838"/>
              <a:ext cx="279600" cy="279600"/>
              <a:chOff x="6238800" y="4370675"/>
              <a:chExt cx="279600" cy="279600"/>
            </a:xfrm>
          </p:grpSpPr>
          <p:sp>
            <p:nvSpPr>
              <p:cNvPr id="758" name="Google Shape;758;p33"/>
              <p:cNvSpPr/>
              <p:nvPr/>
            </p:nvSpPr>
            <p:spPr>
              <a:xfrm>
                <a:off x="6288450" y="44203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4" name="Google Shape;744;p33"/>
              <p:cNvSpPr/>
              <p:nvPr/>
            </p:nvSpPr>
            <p:spPr>
              <a:xfrm>
                <a:off x="6238800" y="43706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59" name="Google Shape;759;p33"/>
            <p:cNvGrpSpPr/>
            <p:nvPr/>
          </p:nvGrpSpPr>
          <p:grpSpPr>
            <a:xfrm rot="10800000" flipH="1">
              <a:off x="8622900" y="1812950"/>
              <a:ext cx="279600" cy="279600"/>
              <a:chOff x="8804525" y="3411475"/>
              <a:chExt cx="279600" cy="279600"/>
            </a:xfrm>
          </p:grpSpPr>
          <p:sp>
            <p:nvSpPr>
              <p:cNvPr id="760" name="Google Shape;760;p33"/>
              <p:cNvSpPr/>
              <p:nvPr/>
            </p:nvSpPr>
            <p:spPr>
              <a:xfrm>
                <a:off x="8854175" y="346112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0" name="Google Shape;750;p33"/>
              <p:cNvSpPr/>
              <p:nvPr/>
            </p:nvSpPr>
            <p:spPr>
              <a:xfrm>
                <a:off x="8804525" y="341147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61" name="Google Shape;761;p33"/>
            <p:cNvGrpSpPr/>
            <p:nvPr/>
          </p:nvGrpSpPr>
          <p:grpSpPr>
            <a:xfrm rot="10800000" flipH="1">
              <a:off x="3892450" y="532600"/>
              <a:ext cx="279600" cy="279600"/>
              <a:chOff x="4074075" y="4691825"/>
              <a:chExt cx="279600" cy="279600"/>
            </a:xfrm>
          </p:grpSpPr>
          <p:sp>
            <p:nvSpPr>
              <p:cNvPr id="762" name="Google Shape;762;p33"/>
              <p:cNvSpPr/>
              <p:nvPr/>
            </p:nvSpPr>
            <p:spPr>
              <a:xfrm>
                <a:off x="4123725" y="4741475"/>
                <a:ext cx="180300" cy="180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200025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1" name="Google Shape;741;p33"/>
              <p:cNvSpPr/>
              <p:nvPr/>
            </p:nvSpPr>
            <p:spPr>
              <a:xfrm>
                <a:off x="4074075" y="4691825"/>
                <a:ext cx="279600" cy="2796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751" name="Google Shape;751;p33"/>
            <p:cNvSpPr/>
            <p:nvPr/>
          </p:nvSpPr>
          <p:spPr>
            <a:xfrm rot="10800000" flipH="1">
              <a:off x="8489950" y="428325"/>
              <a:ext cx="192300" cy="192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3" name="Google Shape;763;p33"/>
            <p:cNvSpPr/>
            <p:nvPr/>
          </p:nvSpPr>
          <p:spPr>
            <a:xfrm rot="10800000" flipH="1">
              <a:off x="7010388" y="454700"/>
              <a:ext cx="344300" cy="1244950"/>
            </a:xfrm>
            <a:custGeom>
              <a:avLst/>
              <a:gdLst/>
              <a:ahLst/>
              <a:cxnLst/>
              <a:rect l="l" t="t" r="r" b="b"/>
              <a:pathLst>
                <a:path w="13772" h="49798" extrusionOk="0">
                  <a:moveTo>
                    <a:pt x="12616" y="49798"/>
                  </a:moveTo>
                  <a:cubicBezTo>
                    <a:pt x="12694" y="48084"/>
                    <a:pt x="14838" y="42511"/>
                    <a:pt x="13084" y="39511"/>
                  </a:cubicBezTo>
                  <a:cubicBezTo>
                    <a:pt x="11331" y="36511"/>
                    <a:pt x="4199" y="35147"/>
                    <a:pt x="2095" y="31796"/>
                  </a:cubicBezTo>
                  <a:cubicBezTo>
                    <a:pt x="-9" y="28445"/>
                    <a:pt x="-476" y="24704"/>
                    <a:pt x="459" y="19405"/>
                  </a:cubicBezTo>
                  <a:cubicBezTo>
                    <a:pt x="1394" y="14106"/>
                    <a:pt x="6499" y="3234"/>
                    <a:pt x="7707" y="0"/>
                  </a:cubicBez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cxnSp>
          <p:nvCxnSpPr>
            <p:cNvPr id="764" name="Google Shape;764;p33"/>
            <p:cNvCxnSpPr/>
            <p:nvPr/>
          </p:nvCxnSpPr>
          <p:spPr>
            <a:xfrm rot="10800000" flipH="1">
              <a:off x="5397000" y="39825"/>
              <a:ext cx="561000" cy="5610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1D9F4FA2-66B1-D192-8E00-55AEE186FA41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" b="391"/>
          <a:stretch>
            <a:fillRect/>
          </a:stretch>
        </p:blipFill>
        <p:spPr/>
      </p:pic>
      <p:pic>
        <p:nvPicPr>
          <p:cNvPr id="782" name="Audio 781">
            <a:hlinkClick r:id="" action="ppaction://media"/>
            <a:extLst>
              <a:ext uri="{FF2B5EF4-FFF2-40B4-BE49-F238E27FC236}">
                <a16:creationId xmlns:a16="http://schemas.microsoft.com/office/drawing/2014/main" id="{9491CF81-29CB-873D-5AE6-9D3BDE8EBE5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332.5102"/>
                </p14:media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295567" y="4914199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09272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32"/>
    </mc:Choice>
    <mc:Fallback>
      <p:transition spd="slow" advTm="13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8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B68CA9-ECC5-4511-D028-52B89B08EA87}"/>
              </a:ext>
            </a:extLst>
          </p:cNvPr>
          <p:cNvSpPr txBox="1"/>
          <p:nvPr/>
        </p:nvSpPr>
        <p:spPr>
          <a:xfrm>
            <a:off x="1209368" y="884903"/>
            <a:ext cx="4100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2"/>
                </a:solidFill>
                <a:latin typeface="PT Sans" panose="020B0503020203020204" pitchFamily="34" charset="0"/>
              </a:rPr>
              <a:t>Main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0FDB30-8D9D-497F-08A3-4A64E195BC04}"/>
              </a:ext>
            </a:extLst>
          </p:cNvPr>
          <p:cNvSpPr txBox="1"/>
          <p:nvPr/>
        </p:nvSpPr>
        <p:spPr>
          <a:xfrm>
            <a:off x="1460090" y="2227006"/>
            <a:ext cx="641554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Validates command-line arguments.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Calls crawl function to parse HTML files.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Computes PageRank using sampling and iterative methods.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Prints PageRank results.</a:t>
            </a:r>
          </a:p>
        </p:txBody>
      </p:sp>
      <p:cxnSp>
        <p:nvCxnSpPr>
          <p:cNvPr id="8" name="Google Shape;735;p33">
            <a:extLst>
              <a:ext uri="{FF2B5EF4-FFF2-40B4-BE49-F238E27FC236}">
                <a16:creationId xmlns:a16="http://schemas.microsoft.com/office/drawing/2014/main" id="{40DE6285-5B6A-AB2B-9A8D-7FA91EF38471}"/>
              </a:ext>
            </a:extLst>
          </p:cNvPr>
          <p:cNvCxnSpPr>
            <a:cxnSpLocks/>
          </p:cNvCxnSpPr>
          <p:nvPr/>
        </p:nvCxnSpPr>
        <p:spPr>
          <a:xfrm>
            <a:off x="1230897" y="2389116"/>
            <a:ext cx="0" cy="2345116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B40AE849-17FB-8CC7-1438-9CD2923B85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609516" y="5094848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09520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99"/>
    </mc:Choice>
    <mc:Fallback>
      <p:transition spd="slow" advTm="22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5" objId="10"/>
        <p14:stopEvt time="6870" objId="10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B68CA9-ECC5-4511-D028-52B89B08EA87}"/>
              </a:ext>
            </a:extLst>
          </p:cNvPr>
          <p:cNvSpPr txBox="1"/>
          <p:nvPr/>
        </p:nvSpPr>
        <p:spPr>
          <a:xfrm>
            <a:off x="1209368" y="884903"/>
            <a:ext cx="43507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2"/>
                </a:solidFill>
                <a:latin typeface="PT Sans" panose="020B0503020203020204" pitchFamily="34" charset="0"/>
              </a:rPr>
              <a:t>Crawl 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0FDB30-8D9D-497F-08A3-4A64E195BC04}"/>
              </a:ext>
            </a:extLst>
          </p:cNvPr>
          <p:cNvSpPr txBox="1"/>
          <p:nvPr/>
        </p:nvSpPr>
        <p:spPr>
          <a:xfrm>
            <a:off x="1474838" y="2653733"/>
            <a:ext cx="64155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Parses HTML files to identify inter-page links.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  <a:latin typeface="PT Sans" panose="020B0503020203020204" pitchFamily="34" charset="0"/>
              </a:rPr>
              <a:t>Constructs a dictionary with pages as keys and linked pages as values.</a:t>
            </a:r>
          </a:p>
        </p:txBody>
      </p:sp>
      <p:cxnSp>
        <p:nvCxnSpPr>
          <p:cNvPr id="8" name="Google Shape;735;p33">
            <a:extLst>
              <a:ext uri="{FF2B5EF4-FFF2-40B4-BE49-F238E27FC236}">
                <a16:creationId xmlns:a16="http://schemas.microsoft.com/office/drawing/2014/main" id="{40DE6285-5B6A-AB2B-9A8D-7FA91EF38471}"/>
              </a:ext>
            </a:extLst>
          </p:cNvPr>
          <p:cNvCxnSpPr>
            <a:cxnSpLocks/>
          </p:cNvCxnSpPr>
          <p:nvPr/>
        </p:nvCxnSpPr>
        <p:spPr>
          <a:xfrm>
            <a:off x="1230897" y="2389116"/>
            <a:ext cx="0" cy="2345116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5400000" algn="bl" rotWithShape="0">
              <a:schemeClr val="lt2">
                <a:alpha val="50000"/>
              </a:schemeClr>
            </a:outerShdw>
          </a:effectLst>
        </p:spPr>
      </p:cxn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B610A9B8-AD52-7EA6-2D21-4F6448A652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83470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34"/>
    </mc:Choice>
    <mc:Fallback>
      <p:transition spd="slow" advTm="14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6|1.2|23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7|2.1|16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0.5|0.4|18.7|0.4|0.6|3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heme/theme1.xml><?xml version="1.0" encoding="utf-8"?>
<a:theme xmlns:a="http://schemas.openxmlformats.org/drawingml/2006/main" name="Artificial Neural Networks Conference by Slidesgo">
  <a:themeElements>
    <a:clrScheme name="Simple Light">
      <a:dk1>
        <a:srgbClr val="8F2E8B"/>
      </a:dk1>
      <a:lt1>
        <a:srgbClr val="2E2E8F"/>
      </a:lt1>
      <a:dk2>
        <a:srgbClr val="55A4FF"/>
      </a:dk2>
      <a:lt2>
        <a:srgbClr val="AAFD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338</Words>
  <Application>Microsoft Office PowerPoint</Application>
  <PresentationFormat>Widescreen</PresentationFormat>
  <Paragraphs>55</Paragraphs>
  <Slides>14</Slides>
  <Notes>9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Bebas Neue</vt:lpstr>
      <vt:lpstr>Calibri</vt:lpstr>
      <vt:lpstr>Krona One</vt:lpstr>
      <vt:lpstr>Nunito Light</vt:lpstr>
      <vt:lpstr>PT Sans</vt:lpstr>
      <vt:lpstr>Artificial Neural Networks Conference by Slidesgo</vt:lpstr>
      <vt:lpstr>PAGE RANK  ALGORITHM</vt:lpstr>
      <vt:lpstr>MARKOV CHAIN</vt:lpstr>
      <vt:lpstr>PAGERANK</vt:lpstr>
      <vt:lpstr> HISTORY AND OVERVIEW</vt:lpstr>
      <vt:lpstr>Project Goals</vt:lpstr>
      <vt:lpstr>SAMPLING METHOD</vt:lpstr>
      <vt:lpstr>ITERATIVE METHOD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Output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PAGE RANK  ALGORITHM</dc:title>
  <dc:creator>user</dc:creator>
  <cp:lastModifiedBy>سلسبيل محمد عسكر عبد الحميد عسكر</cp:lastModifiedBy>
  <cp:revision>7</cp:revision>
  <dcterms:created xsi:type="dcterms:W3CDTF">2024-05-16T02:26:31Z</dcterms:created>
  <dcterms:modified xsi:type="dcterms:W3CDTF">2024-05-16T18:27:48Z</dcterms:modified>
</cp:coreProperties>
</file>

<file path=docProps/thumbnail.jpeg>
</file>